
<file path=[Content_Types].xml><?xml version="1.0" encoding="utf-8"?>
<Types xmlns="http://schemas.openxmlformats.org/package/2006/content-types">
  <Default Extension="avi" ContentType="video/x-msvideo"/>
  <Default Extension="gif" ContentType="image/gif"/>
  <Default Extension="jpeg" ContentType="image/jpeg"/>
  <Default Extension="jpg" ContentType="image/jpeg"/>
  <Default Extension="mp3" ContentType="audio/mpeg"/>
  <Default Extension="png" ContentType="image/png"/>
  <Default Extension="rels" ContentType="application/vnd.openxmlformats-package.relationships+xml"/>
  <Default Extension="wav" ContentType="audio/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708" r:id="rId2"/>
  </p:sldMasterIdLst>
  <p:notesMasterIdLst>
    <p:notesMasterId r:id="rId25"/>
  </p:notesMasterIdLst>
  <p:sldIdLst>
    <p:sldId id="325" r:id="rId3"/>
    <p:sldId id="275" r:id="rId4"/>
    <p:sldId id="259" r:id="rId5"/>
    <p:sldId id="260" r:id="rId6"/>
    <p:sldId id="293" r:id="rId7"/>
    <p:sldId id="261" r:id="rId8"/>
    <p:sldId id="321" r:id="rId9"/>
    <p:sldId id="323" r:id="rId10"/>
    <p:sldId id="324" r:id="rId11"/>
    <p:sldId id="340" r:id="rId12"/>
    <p:sldId id="339" r:id="rId13"/>
    <p:sldId id="341" r:id="rId14"/>
    <p:sldId id="342" r:id="rId15"/>
    <p:sldId id="343" r:id="rId16"/>
    <p:sldId id="344" r:id="rId17"/>
    <p:sldId id="345" r:id="rId18"/>
    <p:sldId id="346" r:id="rId19"/>
    <p:sldId id="347" r:id="rId20"/>
    <p:sldId id="348" r:id="rId21"/>
    <p:sldId id="349" r:id="rId22"/>
    <p:sldId id="350" r:id="rId23"/>
    <p:sldId id="308" r:id="rId2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4434" autoAdjust="0"/>
  </p:normalViewPr>
  <p:slideViewPr>
    <p:cSldViewPr>
      <p:cViewPr varScale="1">
        <p:scale>
          <a:sx n="86" d="100"/>
          <a:sy n="86" d="100"/>
        </p:scale>
        <p:origin x="1354" y="7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viewProps" Target="viewProps.xml"/></Relationships>
</file>

<file path=ppt/media/audio1.wav>
</file>

<file path=ppt/media/audio2.wav>
</file>

<file path=ppt/media/audio3.wav>
</file>

<file path=ppt/media/image1.jpg>
</file>

<file path=ppt/media/image2.jpg>
</file>

<file path=ppt/media/image3.gif>
</file>

<file path=ppt/media/image4.png>
</file>

<file path=ppt/media/image5.png>
</file>

<file path=ppt/media/image6.png>
</file>

<file path=ppt/media/image7.gif>
</file>

<file path=ppt/media/media1.avi>
</file>

<file path=ppt/media/media2.mp3>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188E9C1-8069-42A0-9725-6585EEE129BC}" type="datetimeFigureOut">
              <a:rPr lang="en-US" smtClean="0"/>
              <a:t>9/17/2024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65EB51C-42A2-49FB-8E3C-A81A8130518C}" type="slidenum">
              <a:rPr lang="en-US" smtClean="0"/>
              <a:t>‹#›</a:t>
            </a:fld>
            <a:endParaRPr lang="en-US"/>
          </a:p>
        </p:txBody>
      </p:sp>
    </p:spTree>
    <p:extLst>
      <p:ext uri="{BB962C8B-B14F-4D97-AF65-F5344CB8AC3E}">
        <p14:creationId xmlns:p14="http://schemas.microsoft.com/office/powerpoint/2010/main" val="3224772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6B721CE-E2C7-43DB-8DF3-C337E06F2DF6}" type="slidenum">
              <a:rPr lang="en-US" smtClean="0">
                <a:solidFill>
                  <a:prstClr val="black"/>
                </a:solidFill>
              </a:rPr>
              <a:pPr/>
              <a:t>2</a:t>
            </a:fld>
            <a:endParaRPr lang="en-US">
              <a:solidFill>
                <a:prstClr val="black"/>
              </a:solidFill>
            </a:endParaRPr>
          </a:p>
        </p:txBody>
      </p:sp>
    </p:spTree>
    <p:extLst>
      <p:ext uri="{BB962C8B-B14F-4D97-AF65-F5344CB8AC3E}">
        <p14:creationId xmlns:p14="http://schemas.microsoft.com/office/powerpoint/2010/main" val="265764105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6B721CE-E2C7-43DB-8DF3-C337E06F2D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8702585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6B721CE-E2C7-43DB-8DF3-C337E06F2D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06869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6B721CE-E2C7-43DB-8DF3-C337E06F2D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2776345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6B721CE-E2C7-43DB-8DF3-C337E06F2D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5969675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6B721CE-E2C7-43DB-8DF3-C337E06F2D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0636242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6B721CE-E2C7-43DB-8DF3-C337E06F2D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6631441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6B721CE-E2C7-43DB-8DF3-C337E06F2D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91844727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6B721CE-E2C7-43DB-8DF3-C337E06F2D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80157167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6B721CE-E2C7-43DB-8DF3-C337E06F2D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25435297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6B721CE-E2C7-43DB-8DF3-C337E06F2D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7889749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6B721CE-E2C7-43DB-8DF3-C337E06F2DF6}" type="slidenum">
              <a:rPr lang="en-US" smtClean="0">
                <a:solidFill>
                  <a:prstClr val="black"/>
                </a:solidFill>
              </a:rPr>
              <a:pPr/>
              <a:t>3</a:t>
            </a:fld>
            <a:endParaRPr lang="en-US">
              <a:solidFill>
                <a:prstClr val="black"/>
              </a:solidFill>
            </a:endParaRPr>
          </a:p>
        </p:txBody>
      </p:sp>
    </p:spTree>
    <p:extLst>
      <p:ext uri="{BB962C8B-B14F-4D97-AF65-F5344CB8AC3E}">
        <p14:creationId xmlns:p14="http://schemas.microsoft.com/office/powerpoint/2010/main" val="265764105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6B721CE-E2C7-43DB-8DF3-C337E06F2D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4654260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6B721CE-E2C7-43DB-8DF3-C337E06F2DF6}" type="slidenum">
              <a:rPr lang="en-US" smtClean="0">
                <a:solidFill>
                  <a:prstClr val="black"/>
                </a:solidFill>
              </a:rPr>
              <a:pPr/>
              <a:t>4</a:t>
            </a:fld>
            <a:endParaRPr lang="en-US">
              <a:solidFill>
                <a:prstClr val="black"/>
              </a:solidFill>
            </a:endParaRPr>
          </a:p>
        </p:txBody>
      </p:sp>
    </p:spTree>
    <p:extLst>
      <p:ext uri="{BB962C8B-B14F-4D97-AF65-F5344CB8AC3E}">
        <p14:creationId xmlns:p14="http://schemas.microsoft.com/office/powerpoint/2010/main" val="26576410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6B721CE-E2C7-43DB-8DF3-C337E06F2DF6}" type="slidenum">
              <a:rPr lang="en-US" smtClean="0">
                <a:solidFill>
                  <a:prstClr val="black"/>
                </a:solidFill>
              </a:rPr>
              <a:pPr/>
              <a:t>5</a:t>
            </a:fld>
            <a:endParaRPr lang="en-US">
              <a:solidFill>
                <a:prstClr val="black"/>
              </a:solidFill>
            </a:endParaRPr>
          </a:p>
        </p:txBody>
      </p:sp>
    </p:spTree>
    <p:extLst>
      <p:ext uri="{BB962C8B-B14F-4D97-AF65-F5344CB8AC3E}">
        <p14:creationId xmlns:p14="http://schemas.microsoft.com/office/powerpoint/2010/main" val="23876583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6B721CE-E2C7-43DB-8DF3-C337E06F2DF6}" type="slidenum">
              <a:rPr lang="en-US" smtClean="0">
                <a:solidFill>
                  <a:prstClr val="black"/>
                </a:solidFill>
              </a:rPr>
              <a:pPr/>
              <a:t>6</a:t>
            </a:fld>
            <a:endParaRPr lang="en-US">
              <a:solidFill>
                <a:prstClr val="black"/>
              </a:solidFill>
            </a:endParaRPr>
          </a:p>
        </p:txBody>
      </p:sp>
    </p:spTree>
    <p:extLst>
      <p:ext uri="{BB962C8B-B14F-4D97-AF65-F5344CB8AC3E}">
        <p14:creationId xmlns:p14="http://schemas.microsoft.com/office/powerpoint/2010/main" val="26576410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6B721CE-E2C7-43DB-8DF3-C337E06F2DF6}" type="slidenum">
              <a:rPr lang="en-US" smtClean="0">
                <a:solidFill>
                  <a:prstClr val="black"/>
                </a:solidFill>
              </a:rPr>
              <a:pPr/>
              <a:t>7</a:t>
            </a:fld>
            <a:endParaRPr lang="en-US">
              <a:solidFill>
                <a:prstClr val="black"/>
              </a:solidFill>
            </a:endParaRPr>
          </a:p>
        </p:txBody>
      </p:sp>
    </p:spTree>
    <p:extLst>
      <p:ext uri="{BB962C8B-B14F-4D97-AF65-F5344CB8AC3E}">
        <p14:creationId xmlns:p14="http://schemas.microsoft.com/office/powerpoint/2010/main" val="33038381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6B721CE-E2C7-43DB-8DF3-C337E06F2DF6}" type="slidenum">
              <a:rPr lang="en-US" smtClean="0">
                <a:solidFill>
                  <a:prstClr val="black"/>
                </a:solidFill>
              </a:rPr>
              <a:pPr/>
              <a:t>8</a:t>
            </a:fld>
            <a:endParaRPr lang="en-US">
              <a:solidFill>
                <a:prstClr val="black"/>
              </a:solidFill>
            </a:endParaRPr>
          </a:p>
        </p:txBody>
      </p:sp>
    </p:spTree>
    <p:extLst>
      <p:ext uri="{BB962C8B-B14F-4D97-AF65-F5344CB8AC3E}">
        <p14:creationId xmlns:p14="http://schemas.microsoft.com/office/powerpoint/2010/main" val="28521477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6B721CE-E2C7-43DB-8DF3-C337E06F2DF6}" type="slidenum">
              <a:rPr lang="en-US" smtClean="0">
                <a:solidFill>
                  <a:prstClr val="black"/>
                </a:solidFill>
              </a:rPr>
              <a:pPr/>
              <a:t>9</a:t>
            </a:fld>
            <a:endParaRPr lang="en-US">
              <a:solidFill>
                <a:prstClr val="black"/>
              </a:solidFill>
            </a:endParaRPr>
          </a:p>
        </p:txBody>
      </p:sp>
    </p:spTree>
    <p:extLst>
      <p:ext uri="{BB962C8B-B14F-4D97-AF65-F5344CB8AC3E}">
        <p14:creationId xmlns:p14="http://schemas.microsoft.com/office/powerpoint/2010/main" val="41841947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16B721CE-E2C7-43DB-8DF3-C337E06F2DF6}"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4819283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C4B2E0F1-0849-4106-A058-C257F29B5A49}" type="datetimeFigureOut">
              <a:rPr lang="en-US">
                <a:solidFill>
                  <a:prstClr val="black">
                    <a:tint val="75000"/>
                  </a:prstClr>
                </a:solidFill>
              </a:rPr>
              <a:pPr/>
              <a:t>9/17/2024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DCFA875-DCCA-45AA-BC00-DCCC1923A2A2}" type="slidenum">
              <a:rPr lang="en-US">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089435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4B2E0F1-0849-4106-A058-C257F29B5A49}" type="datetimeFigureOut">
              <a:rPr lang="en-US">
                <a:solidFill>
                  <a:prstClr val="black">
                    <a:tint val="75000"/>
                  </a:prstClr>
                </a:solidFill>
              </a:rPr>
              <a:pPr/>
              <a:t>9/17/2024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DCFA875-DCCA-45AA-BC00-DCCC1923A2A2}" type="slidenum">
              <a:rPr lang="en-US">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486391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4B2E0F1-0849-4106-A058-C257F29B5A49}" type="datetimeFigureOut">
              <a:rPr lang="en-US">
                <a:solidFill>
                  <a:prstClr val="black">
                    <a:tint val="75000"/>
                  </a:prstClr>
                </a:solidFill>
              </a:rPr>
              <a:pPr/>
              <a:t>9/17/2024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DCFA875-DCCA-45AA-BC00-DCCC1923A2A2}" type="slidenum">
              <a:rPr lang="en-US">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16294892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9"/>
            <a:ext cx="7772400" cy="1470025"/>
          </a:xfrm>
        </p:spPr>
        <p:txBody>
          <a:bodyPr/>
          <a:lstStyle/>
          <a:p>
            <a:r>
              <a:rPr lang="en-US"/>
              <a:t>Click to edit Master title style</a:t>
            </a:r>
            <a:endParaRPr lang="vi-VN"/>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endParaRPr lang="vi-VN"/>
          </a:p>
        </p:txBody>
      </p:sp>
      <p:sp>
        <p:nvSpPr>
          <p:cNvPr id="4" name="Date Placeholder 3"/>
          <p:cNvSpPr>
            <a:spLocks noGrp="1"/>
          </p:cNvSpPr>
          <p:nvPr>
            <p:ph type="dt" sz="half" idx="10"/>
          </p:nvPr>
        </p:nvSpPr>
        <p:spPr/>
        <p:txBody>
          <a:bodyPr/>
          <a:lstStyle/>
          <a:p>
            <a:fld id="{CE7932F3-AFF5-4407-A171-8933812D66C6}" type="datetimeFigureOut">
              <a:rPr lang="en-US" smtClean="0">
                <a:solidFill>
                  <a:prstClr val="black">
                    <a:tint val="75000"/>
                  </a:prstClr>
                </a:solidFill>
              </a:rPr>
              <a:pPr/>
              <a:t>9/17/2024</a:t>
            </a:fld>
            <a:endParaRPr lang="vi-VN">
              <a:solidFill>
                <a:prstClr val="black">
                  <a:tint val="75000"/>
                </a:prstClr>
              </a:solidFill>
            </a:endParaRPr>
          </a:p>
        </p:txBody>
      </p:sp>
      <p:sp>
        <p:nvSpPr>
          <p:cNvPr id="5" name="Footer Placeholder 4"/>
          <p:cNvSpPr>
            <a:spLocks noGrp="1"/>
          </p:cNvSpPr>
          <p:nvPr>
            <p:ph type="ftr" sz="quarter" idx="11"/>
          </p:nvPr>
        </p:nvSpPr>
        <p:spPr/>
        <p:txBody>
          <a:bodyPr/>
          <a:lstStyle/>
          <a:p>
            <a:endParaRPr lang="vi-VN">
              <a:solidFill>
                <a:prstClr val="black">
                  <a:tint val="75000"/>
                </a:prstClr>
              </a:solidFill>
            </a:endParaRPr>
          </a:p>
        </p:txBody>
      </p:sp>
      <p:sp>
        <p:nvSpPr>
          <p:cNvPr id="6" name="Slide Number Placeholder 5"/>
          <p:cNvSpPr>
            <a:spLocks noGrp="1"/>
          </p:cNvSpPr>
          <p:nvPr>
            <p:ph type="sldNum" sz="quarter" idx="12"/>
          </p:nvPr>
        </p:nvSpPr>
        <p:spPr/>
        <p:txBody>
          <a:bodyPr/>
          <a:lstStyle/>
          <a:p>
            <a:fld id="{D7792481-DF88-4AF1-BFED-20C23F9F1E3C}" type="slidenum">
              <a:rPr lang="vi-VN" smtClean="0">
                <a:solidFill>
                  <a:prstClr val="black">
                    <a:tint val="75000"/>
                  </a:prstClr>
                </a:solidFill>
              </a:rPr>
              <a:pPr/>
              <a:t>‹#›</a:t>
            </a:fld>
            <a:endParaRPr lang="vi-VN">
              <a:solidFill>
                <a:prstClr val="black">
                  <a:tint val="75000"/>
                </a:prstClr>
              </a:solidFill>
            </a:endParaRPr>
          </a:p>
        </p:txBody>
      </p:sp>
    </p:spTree>
    <p:extLst>
      <p:ext uri="{BB962C8B-B14F-4D97-AF65-F5344CB8AC3E}">
        <p14:creationId xmlns:p14="http://schemas.microsoft.com/office/powerpoint/2010/main" val="26862545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vi-VN"/>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p:cNvSpPr>
            <a:spLocks noGrp="1"/>
          </p:cNvSpPr>
          <p:nvPr>
            <p:ph type="dt" sz="half" idx="10"/>
          </p:nvPr>
        </p:nvSpPr>
        <p:spPr/>
        <p:txBody>
          <a:bodyPr/>
          <a:lstStyle/>
          <a:p>
            <a:fld id="{CE7932F3-AFF5-4407-A171-8933812D66C6}" type="datetimeFigureOut">
              <a:rPr lang="en-US" smtClean="0">
                <a:solidFill>
                  <a:prstClr val="black">
                    <a:tint val="75000"/>
                  </a:prstClr>
                </a:solidFill>
              </a:rPr>
              <a:pPr/>
              <a:t>9/17/2024</a:t>
            </a:fld>
            <a:endParaRPr lang="vi-VN">
              <a:solidFill>
                <a:prstClr val="black">
                  <a:tint val="75000"/>
                </a:prstClr>
              </a:solidFill>
            </a:endParaRPr>
          </a:p>
        </p:txBody>
      </p:sp>
      <p:sp>
        <p:nvSpPr>
          <p:cNvPr id="5" name="Footer Placeholder 4"/>
          <p:cNvSpPr>
            <a:spLocks noGrp="1"/>
          </p:cNvSpPr>
          <p:nvPr>
            <p:ph type="ftr" sz="quarter" idx="11"/>
          </p:nvPr>
        </p:nvSpPr>
        <p:spPr/>
        <p:txBody>
          <a:bodyPr/>
          <a:lstStyle/>
          <a:p>
            <a:endParaRPr lang="vi-VN">
              <a:solidFill>
                <a:prstClr val="black">
                  <a:tint val="75000"/>
                </a:prstClr>
              </a:solidFill>
            </a:endParaRPr>
          </a:p>
        </p:txBody>
      </p:sp>
      <p:sp>
        <p:nvSpPr>
          <p:cNvPr id="6" name="Slide Number Placeholder 5"/>
          <p:cNvSpPr>
            <a:spLocks noGrp="1"/>
          </p:cNvSpPr>
          <p:nvPr>
            <p:ph type="sldNum" sz="quarter" idx="12"/>
          </p:nvPr>
        </p:nvSpPr>
        <p:spPr/>
        <p:txBody>
          <a:bodyPr/>
          <a:lstStyle/>
          <a:p>
            <a:fld id="{D7792481-DF88-4AF1-BFED-20C23F9F1E3C}" type="slidenum">
              <a:rPr lang="vi-VN" smtClean="0">
                <a:solidFill>
                  <a:prstClr val="black">
                    <a:tint val="75000"/>
                  </a:prstClr>
                </a:solidFill>
              </a:rPr>
              <a:pPr/>
              <a:t>‹#›</a:t>
            </a:fld>
            <a:endParaRPr lang="vi-VN">
              <a:solidFill>
                <a:prstClr val="black">
                  <a:tint val="75000"/>
                </a:prstClr>
              </a:solidFill>
            </a:endParaRPr>
          </a:p>
        </p:txBody>
      </p:sp>
    </p:spTree>
    <p:extLst>
      <p:ext uri="{BB962C8B-B14F-4D97-AF65-F5344CB8AC3E}">
        <p14:creationId xmlns:p14="http://schemas.microsoft.com/office/powerpoint/2010/main" val="425634658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4"/>
            <a:ext cx="7772400" cy="1362075"/>
          </a:xfrm>
        </p:spPr>
        <p:txBody>
          <a:bodyPr anchor="t"/>
          <a:lstStyle>
            <a:lvl1pPr algn="l">
              <a:defRPr sz="3000" b="1" cap="all"/>
            </a:lvl1pPr>
          </a:lstStyle>
          <a:p>
            <a:r>
              <a:rPr lang="en-US"/>
              <a:t>Click to edit Master title style</a:t>
            </a:r>
            <a:endParaRPr lang="vi-VN"/>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7932F3-AFF5-4407-A171-8933812D66C6}" type="datetimeFigureOut">
              <a:rPr lang="en-US" smtClean="0">
                <a:solidFill>
                  <a:prstClr val="black">
                    <a:tint val="75000"/>
                  </a:prstClr>
                </a:solidFill>
              </a:rPr>
              <a:pPr/>
              <a:t>9/17/2024</a:t>
            </a:fld>
            <a:endParaRPr lang="vi-VN">
              <a:solidFill>
                <a:prstClr val="black">
                  <a:tint val="75000"/>
                </a:prstClr>
              </a:solidFill>
            </a:endParaRPr>
          </a:p>
        </p:txBody>
      </p:sp>
      <p:sp>
        <p:nvSpPr>
          <p:cNvPr id="5" name="Footer Placeholder 4"/>
          <p:cNvSpPr>
            <a:spLocks noGrp="1"/>
          </p:cNvSpPr>
          <p:nvPr>
            <p:ph type="ftr" sz="quarter" idx="11"/>
          </p:nvPr>
        </p:nvSpPr>
        <p:spPr/>
        <p:txBody>
          <a:bodyPr/>
          <a:lstStyle/>
          <a:p>
            <a:endParaRPr lang="vi-VN">
              <a:solidFill>
                <a:prstClr val="black">
                  <a:tint val="75000"/>
                </a:prstClr>
              </a:solidFill>
            </a:endParaRPr>
          </a:p>
        </p:txBody>
      </p:sp>
      <p:sp>
        <p:nvSpPr>
          <p:cNvPr id="6" name="Slide Number Placeholder 5"/>
          <p:cNvSpPr>
            <a:spLocks noGrp="1"/>
          </p:cNvSpPr>
          <p:nvPr>
            <p:ph type="sldNum" sz="quarter" idx="12"/>
          </p:nvPr>
        </p:nvSpPr>
        <p:spPr/>
        <p:txBody>
          <a:bodyPr/>
          <a:lstStyle/>
          <a:p>
            <a:fld id="{D7792481-DF88-4AF1-BFED-20C23F9F1E3C}" type="slidenum">
              <a:rPr lang="vi-VN" smtClean="0">
                <a:solidFill>
                  <a:prstClr val="black">
                    <a:tint val="75000"/>
                  </a:prstClr>
                </a:solidFill>
              </a:rPr>
              <a:pPr/>
              <a:t>‹#›</a:t>
            </a:fld>
            <a:endParaRPr lang="vi-VN">
              <a:solidFill>
                <a:prstClr val="black">
                  <a:tint val="75000"/>
                </a:prstClr>
              </a:solidFill>
            </a:endParaRPr>
          </a:p>
        </p:txBody>
      </p:sp>
    </p:spTree>
    <p:extLst>
      <p:ext uri="{BB962C8B-B14F-4D97-AF65-F5344CB8AC3E}">
        <p14:creationId xmlns:p14="http://schemas.microsoft.com/office/powerpoint/2010/main" val="287732437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vi-VN"/>
          </a:p>
        </p:txBody>
      </p:sp>
      <p:sp>
        <p:nvSpPr>
          <p:cNvPr id="3" name="Content Placeholder 2"/>
          <p:cNvSpPr>
            <a:spLocks noGrp="1"/>
          </p:cNvSpPr>
          <p:nvPr>
            <p:ph sz="half" idx="1"/>
          </p:nvPr>
        </p:nvSpPr>
        <p:spPr>
          <a:xfrm>
            <a:off x="457200" y="1600204"/>
            <a:ext cx="4038600" cy="4525963"/>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Content Placeholder 3"/>
          <p:cNvSpPr>
            <a:spLocks noGrp="1"/>
          </p:cNvSpPr>
          <p:nvPr>
            <p:ph sz="half" idx="2"/>
          </p:nvPr>
        </p:nvSpPr>
        <p:spPr>
          <a:xfrm>
            <a:off x="4648200" y="1600204"/>
            <a:ext cx="4038600" cy="4525963"/>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5" name="Date Placeholder 4"/>
          <p:cNvSpPr>
            <a:spLocks noGrp="1"/>
          </p:cNvSpPr>
          <p:nvPr>
            <p:ph type="dt" sz="half" idx="10"/>
          </p:nvPr>
        </p:nvSpPr>
        <p:spPr/>
        <p:txBody>
          <a:bodyPr/>
          <a:lstStyle/>
          <a:p>
            <a:fld id="{CE7932F3-AFF5-4407-A171-8933812D66C6}" type="datetimeFigureOut">
              <a:rPr lang="en-US" smtClean="0">
                <a:solidFill>
                  <a:prstClr val="black">
                    <a:tint val="75000"/>
                  </a:prstClr>
                </a:solidFill>
              </a:rPr>
              <a:pPr/>
              <a:t>9/17/2024</a:t>
            </a:fld>
            <a:endParaRPr lang="vi-VN">
              <a:solidFill>
                <a:prstClr val="black">
                  <a:tint val="75000"/>
                </a:prstClr>
              </a:solidFill>
            </a:endParaRPr>
          </a:p>
        </p:txBody>
      </p:sp>
      <p:sp>
        <p:nvSpPr>
          <p:cNvPr id="6" name="Footer Placeholder 5"/>
          <p:cNvSpPr>
            <a:spLocks noGrp="1"/>
          </p:cNvSpPr>
          <p:nvPr>
            <p:ph type="ftr" sz="quarter" idx="11"/>
          </p:nvPr>
        </p:nvSpPr>
        <p:spPr/>
        <p:txBody>
          <a:bodyPr/>
          <a:lstStyle/>
          <a:p>
            <a:endParaRPr lang="vi-VN">
              <a:solidFill>
                <a:prstClr val="black">
                  <a:tint val="75000"/>
                </a:prstClr>
              </a:solidFill>
            </a:endParaRPr>
          </a:p>
        </p:txBody>
      </p:sp>
      <p:sp>
        <p:nvSpPr>
          <p:cNvPr id="7" name="Slide Number Placeholder 6"/>
          <p:cNvSpPr>
            <a:spLocks noGrp="1"/>
          </p:cNvSpPr>
          <p:nvPr>
            <p:ph type="sldNum" sz="quarter" idx="12"/>
          </p:nvPr>
        </p:nvSpPr>
        <p:spPr/>
        <p:txBody>
          <a:bodyPr/>
          <a:lstStyle/>
          <a:p>
            <a:fld id="{D7792481-DF88-4AF1-BFED-20C23F9F1E3C}" type="slidenum">
              <a:rPr lang="vi-VN" smtClean="0">
                <a:solidFill>
                  <a:prstClr val="black">
                    <a:tint val="75000"/>
                  </a:prstClr>
                </a:solidFill>
              </a:rPr>
              <a:pPr/>
              <a:t>‹#›</a:t>
            </a:fld>
            <a:endParaRPr lang="vi-VN">
              <a:solidFill>
                <a:prstClr val="black">
                  <a:tint val="75000"/>
                </a:prstClr>
              </a:solidFill>
            </a:endParaRPr>
          </a:p>
        </p:txBody>
      </p:sp>
    </p:spTree>
    <p:extLst>
      <p:ext uri="{BB962C8B-B14F-4D97-AF65-F5344CB8AC3E}">
        <p14:creationId xmlns:p14="http://schemas.microsoft.com/office/powerpoint/2010/main" val="47482080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vi-VN"/>
          </a:p>
        </p:txBody>
      </p:sp>
      <p:sp>
        <p:nvSpPr>
          <p:cNvPr id="3" name="Text Placeholder 2"/>
          <p:cNvSpPr>
            <a:spLocks noGrp="1"/>
          </p:cNvSpPr>
          <p:nvPr>
            <p:ph type="body" idx="1"/>
          </p:nvPr>
        </p:nvSpPr>
        <p:spPr>
          <a:xfrm>
            <a:off x="457200" y="1535113"/>
            <a:ext cx="4040188" cy="63976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5" name="Text Placeholder 4"/>
          <p:cNvSpPr>
            <a:spLocks noGrp="1"/>
          </p:cNvSpPr>
          <p:nvPr>
            <p:ph type="body" sz="quarter" idx="3"/>
          </p:nvPr>
        </p:nvSpPr>
        <p:spPr>
          <a:xfrm>
            <a:off x="4645027" y="1535113"/>
            <a:ext cx="4041775" cy="63976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7" y="2174875"/>
            <a:ext cx="4041775" cy="3951288"/>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7" name="Date Placeholder 6"/>
          <p:cNvSpPr>
            <a:spLocks noGrp="1"/>
          </p:cNvSpPr>
          <p:nvPr>
            <p:ph type="dt" sz="half" idx="10"/>
          </p:nvPr>
        </p:nvSpPr>
        <p:spPr/>
        <p:txBody>
          <a:bodyPr/>
          <a:lstStyle/>
          <a:p>
            <a:fld id="{CE7932F3-AFF5-4407-A171-8933812D66C6}" type="datetimeFigureOut">
              <a:rPr lang="en-US" smtClean="0">
                <a:solidFill>
                  <a:prstClr val="black">
                    <a:tint val="75000"/>
                  </a:prstClr>
                </a:solidFill>
              </a:rPr>
              <a:pPr/>
              <a:t>9/17/2024</a:t>
            </a:fld>
            <a:endParaRPr lang="vi-VN">
              <a:solidFill>
                <a:prstClr val="black">
                  <a:tint val="75000"/>
                </a:prstClr>
              </a:solidFill>
            </a:endParaRPr>
          </a:p>
        </p:txBody>
      </p:sp>
      <p:sp>
        <p:nvSpPr>
          <p:cNvPr id="8" name="Footer Placeholder 7"/>
          <p:cNvSpPr>
            <a:spLocks noGrp="1"/>
          </p:cNvSpPr>
          <p:nvPr>
            <p:ph type="ftr" sz="quarter" idx="11"/>
          </p:nvPr>
        </p:nvSpPr>
        <p:spPr/>
        <p:txBody>
          <a:bodyPr/>
          <a:lstStyle/>
          <a:p>
            <a:endParaRPr lang="vi-VN">
              <a:solidFill>
                <a:prstClr val="black">
                  <a:tint val="75000"/>
                </a:prstClr>
              </a:solidFill>
            </a:endParaRPr>
          </a:p>
        </p:txBody>
      </p:sp>
      <p:sp>
        <p:nvSpPr>
          <p:cNvPr id="9" name="Slide Number Placeholder 8"/>
          <p:cNvSpPr>
            <a:spLocks noGrp="1"/>
          </p:cNvSpPr>
          <p:nvPr>
            <p:ph type="sldNum" sz="quarter" idx="12"/>
          </p:nvPr>
        </p:nvSpPr>
        <p:spPr/>
        <p:txBody>
          <a:bodyPr/>
          <a:lstStyle/>
          <a:p>
            <a:fld id="{D7792481-DF88-4AF1-BFED-20C23F9F1E3C}" type="slidenum">
              <a:rPr lang="vi-VN" smtClean="0">
                <a:solidFill>
                  <a:prstClr val="black">
                    <a:tint val="75000"/>
                  </a:prstClr>
                </a:solidFill>
              </a:rPr>
              <a:pPr/>
              <a:t>‹#›</a:t>
            </a:fld>
            <a:endParaRPr lang="vi-VN">
              <a:solidFill>
                <a:prstClr val="black">
                  <a:tint val="75000"/>
                </a:prstClr>
              </a:solidFill>
            </a:endParaRPr>
          </a:p>
        </p:txBody>
      </p:sp>
    </p:spTree>
    <p:extLst>
      <p:ext uri="{BB962C8B-B14F-4D97-AF65-F5344CB8AC3E}">
        <p14:creationId xmlns:p14="http://schemas.microsoft.com/office/powerpoint/2010/main" val="248644179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vi-VN"/>
          </a:p>
        </p:txBody>
      </p:sp>
      <p:sp>
        <p:nvSpPr>
          <p:cNvPr id="3" name="Date Placeholder 2"/>
          <p:cNvSpPr>
            <a:spLocks noGrp="1"/>
          </p:cNvSpPr>
          <p:nvPr>
            <p:ph type="dt" sz="half" idx="10"/>
          </p:nvPr>
        </p:nvSpPr>
        <p:spPr/>
        <p:txBody>
          <a:bodyPr/>
          <a:lstStyle/>
          <a:p>
            <a:fld id="{CE7932F3-AFF5-4407-A171-8933812D66C6}" type="datetimeFigureOut">
              <a:rPr lang="en-US" smtClean="0">
                <a:solidFill>
                  <a:prstClr val="black">
                    <a:tint val="75000"/>
                  </a:prstClr>
                </a:solidFill>
              </a:rPr>
              <a:pPr/>
              <a:t>9/17/2024</a:t>
            </a:fld>
            <a:endParaRPr lang="vi-VN">
              <a:solidFill>
                <a:prstClr val="black">
                  <a:tint val="75000"/>
                </a:prstClr>
              </a:solidFill>
            </a:endParaRPr>
          </a:p>
        </p:txBody>
      </p:sp>
      <p:sp>
        <p:nvSpPr>
          <p:cNvPr id="4" name="Footer Placeholder 3"/>
          <p:cNvSpPr>
            <a:spLocks noGrp="1"/>
          </p:cNvSpPr>
          <p:nvPr>
            <p:ph type="ftr" sz="quarter" idx="11"/>
          </p:nvPr>
        </p:nvSpPr>
        <p:spPr/>
        <p:txBody>
          <a:bodyPr/>
          <a:lstStyle/>
          <a:p>
            <a:endParaRPr lang="vi-VN">
              <a:solidFill>
                <a:prstClr val="black">
                  <a:tint val="75000"/>
                </a:prstClr>
              </a:solidFill>
            </a:endParaRPr>
          </a:p>
        </p:txBody>
      </p:sp>
      <p:sp>
        <p:nvSpPr>
          <p:cNvPr id="5" name="Slide Number Placeholder 4"/>
          <p:cNvSpPr>
            <a:spLocks noGrp="1"/>
          </p:cNvSpPr>
          <p:nvPr>
            <p:ph type="sldNum" sz="quarter" idx="12"/>
          </p:nvPr>
        </p:nvSpPr>
        <p:spPr/>
        <p:txBody>
          <a:bodyPr/>
          <a:lstStyle/>
          <a:p>
            <a:fld id="{D7792481-DF88-4AF1-BFED-20C23F9F1E3C}" type="slidenum">
              <a:rPr lang="vi-VN" smtClean="0">
                <a:solidFill>
                  <a:prstClr val="black">
                    <a:tint val="75000"/>
                  </a:prstClr>
                </a:solidFill>
              </a:rPr>
              <a:pPr/>
              <a:t>‹#›</a:t>
            </a:fld>
            <a:endParaRPr lang="vi-VN">
              <a:solidFill>
                <a:prstClr val="black">
                  <a:tint val="75000"/>
                </a:prstClr>
              </a:solidFill>
            </a:endParaRPr>
          </a:p>
        </p:txBody>
      </p:sp>
    </p:spTree>
    <p:extLst>
      <p:ext uri="{BB962C8B-B14F-4D97-AF65-F5344CB8AC3E}">
        <p14:creationId xmlns:p14="http://schemas.microsoft.com/office/powerpoint/2010/main" val="392619836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E7932F3-AFF5-4407-A171-8933812D66C6}" type="datetimeFigureOut">
              <a:rPr lang="en-US" smtClean="0">
                <a:solidFill>
                  <a:prstClr val="black">
                    <a:tint val="75000"/>
                  </a:prstClr>
                </a:solidFill>
              </a:rPr>
              <a:pPr/>
              <a:t>9/17/2024</a:t>
            </a:fld>
            <a:endParaRPr lang="vi-VN">
              <a:solidFill>
                <a:prstClr val="black">
                  <a:tint val="75000"/>
                </a:prstClr>
              </a:solidFill>
            </a:endParaRPr>
          </a:p>
        </p:txBody>
      </p:sp>
      <p:sp>
        <p:nvSpPr>
          <p:cNvPr id="3" name="Footer Placeholder 2"/>
          <p:cNvSpPr>
            <a:spLocks noGrp="1"/>
          </p:cNvSpPr>
          <p:nvPr>
            <p:ph type="ftr" sz="quarter" idx="11"/>
          </p:nvPr>
        </p:nvSpPr>
        <p:spPr/>
        <p:txBody>
          <a:bodyPr/>
          <a:lstStyle/>
          <a:p>
            <a:endParaRPr lang="vi-VN">
              <a:solidFill>
                <a:prstClr val="black">
                  <a:tint val="75000"/>
                </a:prstClr>
              </a:solidFill>
            </a:endParaRPr>
          </a:p>
        </p:txBody>
      </p:sp>
      <p:sp>
        <p:nvSpPr>
          <p:cNvPr id="4" name="Slide Number Placeholder 3"/>
          <p:cNvSpPr>
            <a:spLocks noGrp="1"/>
          </p:cNvSpPr>
          <p:nvPr>
            <p:ph type="sldNum" sz="quarter" idx="12"/>
          </p:nvPr>
        </p:nvSpPr>
        <p:spPr/>
        <p:txBody>
          <a:bodyPr/>
          <a:lstStyle/>
          <a:p>
            <a:fld id="{D7792481-DF88-4AF1-BFED-20C23F9F1E3C}" type="slidenum">
              <a:rPr lang="vi-VN" smtClean="0">
                <a:solidFill>
                  <a:prstClr val="black">
                    <a:tint val="75000"/>
                  </a:prstClr>
                </a:solidFill>
              </a:rPr>
              <a:pPr/>
              <a:t>‹#›</a:t>
            </a:fld>
            <a:endParaRPr lang="vi-VN">
              <a:solidFill>
                <a:prstClr val="black">
                  <a:tint val="75000"/>
                </a:prstClr>
              </a:solidFill>
            </a:endParaRPr>
          </a:p>
        </p:txBody>
      </p:sp>
    </p:spTree>
    <p:extLst>
      <p:ext uri="{BB962C8B-B14F-4D97-AF65-F5344CB8AC3E}">
        <p14:creationId xmlns:p14="http://schemas.microsoft.com/office/powerpoint/2010/main" val="91975328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2" y="273050"/>
            <a:ext cx="3008313" cy="1162050"/>
          </a:xfrm>
        </p:spPr>
        <p:txBody>
          <a:bodyPr anchor="b"/>
          <a:lstStyle>
            <a:lvl1pPr algn="l">
              <a:defRPr sz="1500" b="1"/>
            </a:lvl1pPr>
          </a:lstStyle>
          <a:p>
            <a:r>
              <a:rPr lang="en-US"/>
              <a:t>Click to edit Master title style</a:t>
            </a:r>
            <a:endParaRPr lang="vi-VN"/>
          </a:p>
        </p:txBody>
      </p:sp>
      <p:sp>
        <p:nvSpPr>
          <p:cNvPr id="3" name="Content Placeholder 2"/>
          <p:cNvSpPr>
            <a:spLocks noGrp="1"/>
          </p:cNvSpPr>
          <p:nvPr>
            <p:ph idx="1"/>
          </p:nvPr>
        </p:nvSpPr>
        <p:spPr>
          <a:xfrm>
            <a:off x="3575050" y="273053"/>
            <a:ext cx="5111750" cy="5853113"/>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Text Placeholder 3"/>
          <p:cNvSpPr>
            <a:spLocks noGrp="1"/>
          </p:cNvSpPr>
          <p:nvPr>
            <p:ph type="body" sz="half" idx="2"/>
          </p:nvPr>
        </p:nvSpPr>
        <p:spPr>
          <a:xfrm>
            <a:off x="457202" y="1435103"/>
            <a:ext cx="3008313" cy="4691063"/>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CE7932F3-AFF5-4407-A171-8933812D66C6}" type="datetimeFigureOut">
              <a:rPr lang="en-US" smtClean="0">
                <a:solidFill>
                  <a:prstClr val="black">
                    <a:tint val="75000"/>
                  </a:prstClr>
                </a:solidFill>
              </a:rPr>
              <a:pPr/>
              <a:t>9/17/2024</a:t>
            </a:fld>
            <a:endParaRPr lang="vi-VN">
              <a:solidFill>
                <a:prstClr val="black">
                  <a:tint val="75000"/>
                </a:prstClr>
              </a:solidFill>
            </a:endParaRPr>
          </a:p>
        </p:txBody>
      </p:sp>
      <p:sp>
        <p:nvSpPr>
          <p:cNvPr id="6" name="Footer Placeholder 5"/>
          <p:cNvSpPr>
            <a:spLocks noGrp="1"/>
          </p:cNvSpPr>
          <p:nvPr>
            <p:ph type="ftr" sz="quarter" idx="11"/>
          </p:nvPr>
        </p:nvSpPr>
        <p:spPr/>
        <p:txBody>
          <a:bodyPr/>
          <a:lstStyle/>
          <a:p>
            <a:endParaRPr lang="vi-VN">
              <a:solidFill>
                <a:prstClr val="black">
                  <a:tint val="75000"/>
                </a:prstClr>
              </a:solidFill>
            </a:endParaRPr>
          </a:p>
        </p:txBody>
      </p:sp>
      <p:sp>
        <p:nvSpPr>
          <p:cNvPr id="7" name="Slide Number Placeholder 6"/>
          <p:cNvSpPr>
            <a:spLocks noGrp="1"/>
          </p:cNvSpPr>
          <p:nvPr>
            <p:ph type="sldNum" sz="quarter" idx="12"/>
          </p:nvPr>
        </p:nvSpPr>
        <p:spPr/>
        <p:txBody>
          <a:bodyPr/>
          <a:lstStyle/>
          <a:p>
            <a:fld id="{D7792481-DF88-4AF1-BFED-20C23F9F1E3C}" type="slidenum">
              <a:rPr lang="vi-VN" smtClean="0">
                <a:solidFill>
                  <a:prstClr val="black">
                    <a:tint val="75000"/>
                  </a:prstClr>
                </a:solidFill>
              </a:rPr>
              <a:pPr/>
              <a:t>‹#›</a:t>
            </a:fld>
            <a:endParaRPr lang="vi-VN">
              <a:solidFill>
                <a:prstClr val="black">
                  <a:tint val="75000"/>
                </a:prstClr>
              </a:solidFill>
            </a:endParaRPr>
          </a:p>
        </p:txBody>
      </p:sp>
    </p:spTree>
    <p:extLst>
      <p:ext uri="{BB962C8B-B14F-4D97-AF65-F5344CB8AC3E}">
        <p14:creationId xmlns:p14="http://schemas.microsoft.com/office/powerpoint/2010/main" val="19536810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4B2E0F1-0849-4106-A058-C257F29B5A49}" type="datetimeFigureOut">
              <a:rPr lang="en-US">
                <a:solidFill>
                  <a:prstClr val="black">
                    <a:tint val="75000"/>
                  </a:prstClr>
                </a:solidFill>
              </a:rPr>
              <a:pPr/>
              <a:t>9/17/2024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DCFA875-DCCA-45AA-BC00-DCCC1923A2A2}" type="slidenum">
              <a:rPr lang="en-US">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75691319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1500" b="1"/>
            </a:lvl1pPr>
          </a:lstStyle>
          <a:p>
            <a:r>
              <a:rPr lang="en-US"/>
              <a:t>Click to edit Master title style</a:t>
            </a:r>
            <a:endParaRPr lang="vi-VN"/>
          </a:p>
        </p:txBody>
      </p:sp>
      <p:sp>
        <p:nvSpPr>
          <p:cNvPr id="3" name="Picture Placeholder 2"/>
          <p:cNvSpPr>
            <a:spLocks noGrp="1"/>
          </p:cNvSpPr>
          <p:nvPr>
            <p:ph type="pic" idx="1"/>
          </p:nvPr>
        </p:nvSpPr>
        <p:spPr>
          <a:xfrm>
            <a:off x="1792288" y="612775"/>
            <a:ext cx="5486400" cy="41148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vi-VN"/>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CE7932F3-AFF5-4407-A171-8933812D66C6}" type="datetimeFigureOut">
              <a:rPr lang="en-US" smtClean="0">
                <a:solidFill>
                  <a:prstClr val="black">
                    <a:tint val="75000"/>
                  </a:prstClr>
                </a:solidFill>
              </a:rPr>
              <a:pPr/>
              <a:t>9/17/2024</a:t>
            </a:fld>
            <a:endParaRPr lang="vi-VN">
              <a:solidFill>
                <a:prstClr val="black">
                  <a:tint val="75000"/>
                </a:prstClr>
              </a:solidFill>
            </a:endParaRPr>
          </a:p>
        </p:txBody>
      </p:sp>
      <p:sp>
        <p:nvSpPr>
          <p:cNvPr id="6" name="Footer Placeholder 5"/>
          <p:cNvSpPr>
            <a:spLocks noGrp="1"/>
          </p:cNvSpPr>
          <p:nvPr>
            <p:ph type="ftr" sz="quarter" idx="11"/>
          </p:nvPr>
        </p:nvSpPr>
        <p:spPr/>
        <p:txBody>
          <a:bodyPr/>
          <a:lstStyle/>
          <a:p>
            <a:endParaRPr lang="vi-VN">
              <a:solidFill>
                <a:prstClr val="black">
                  <a:tint val="75000"/>
                </a:prstClr>
              </a:solidFill>
            </a:endParaRPr>
          </a:p>
        </p:txBody>
      </p:sp>
      <p:sp>
        <p:nvSpPr>
          <p:cNvPr id="7" name="Slide Number Placeholder 6"/>
          <p:cNvSpPr>
            <a:spLocks noGrp="1"/>
          </p:cNvSpPr>
          <p:nvPr>
            <p:ph type="sldNum" sz="quarter" idx="12"/>
          </p:nvPr>
        </p:nvSpPr>
        <p:spPr/>
        <p:txBody>
          <a:bodyPr/>
          <a:lstStyle/>
          <a:p>
            <a:fld id="{D7792481-DF88-4AF1-BFED-20C23F9F1E3C}" type="slidenum">
              <a:rPr lang="vi-VN" smtClean="0">
                <a:solidFill>
                  <a:prstClr val="black">
                    <a:tint val="75000"/>
                  </a:prstClr>
                </a:solidFill>
              </a:rPr>
              <a:pPr/>
              <a:t>‹#›</a:t>
            </a:fld>
            <a:endParaRPr lang="vi-VN">
              <a:solidFill>
                <a:prstClr val="black">
                  <a:tint val="75000"/>
                </a:prstClr>
              </a:solidFill>
            </a:endParaRPr>
          </a:p>
        </p:txBody>
      </p:sp>
    </p:spTree>
    <p:extLst>
      <p:ext uri="{BB962C8B-B14F-4D97-AF65-F5344CB8AC3E}">
        <p14:creationId xmlns:p14="http://schemas.microsoft.com/office/powerpoint/2010/main" val="425870241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vi-VN"/>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p:cNvSpPr>
            <a:spLocks noGrp="1"/>
          </p:cNvSpPr>
          <p:nvPr>
            <p:ph type="dt" sz="half" idx="10"/>
          </p:nvPr>
        </p:nvSpPr>
        <p:spPr/>
        <p:txBody>
          <a:bodyPr/>
          <a:lstStyle/>
          <a:p>
            <a:fld id="{CE7932F3-AFF5-4407-A171-8933812D66C6}" type="datetimeFigureOut">
              <a:rPr lang="en-US" smtClean="0">
                <a:solidFill>
                  <a:prstClr val="black">
                    <a:tint val="75000"/>
                  </a:prstClr>
                </a:solidFill>
              </a:rPr>
              <a:pPr/>
              <a:t>9/17/2024</a:t>
            </a:fld>
            <a:endParaRPr lang="vi-VN">
              <a:solidFill>
                <a:prstClr val="black">
                  <a:tint val="75000"/>
                </a:prstClr>
              </a:solidFill>
            </a:endParaRPr>
          </a:p>
        </p:txBody>
      </p:sp>
      <p:sp>
        <p:nvSpPr>
          <p:cNvPr id="5" name="Footer Placeholder 4"/>
          <p:cNvSpPr>
            <a:spLocks noGrp="1"/>
          </p:cNvSpPr>
          <p:nvPr>
            <p:ph type="ftr" sz="quarter" idx="11"/>
          </p:nvPr>
        </p:nvSpPr>
        <p:spPr/>
        <p:txBody>
          <a:bodyPr/>
          <a:lstStyle/>
          <a:p>
            <a:endParaRPr lang="vi-VN">
              <a:solidFill>
                <a:prstClr val="black">
                  <a:tint val="75000"/>
                </a:prstClr>
              </a:solidFill>
            </a:endParaRPr>
          </a:p>
        </p:txBody>
      </p:sp>
      <p:sp>
        <p:nvSpPr>
          <p:cNvPr id="6" name="Slide Number Placeholder 5"/>
          <p:cNvSpPr>
            <a:spLocks noGrp="1"/>
          </p:cNvSpPr>
          <p:nvPr>
            <p:ph type="sldNum" sz="quarter" idx="12"/>
          </p:nvPr>
        </p:nvSpPr>
        <p:spPr/>
        <p:txBody>
          <a:bodyPr/>
          <a:lstStyle/>
          <a:p>
            <a:fld id="{D7792481-DF88-4AF1-BFED-20C23F9F1E3C}" type="slidenum">
              <a:rPr lang="vi-VN" smtClean="0">
                <a:solidFill>
                  <a:prstClr val="black">
                    <a:tint val="75000"/>
                  </a:prstClr>
                </a:solidFill>
              </a:rPr>
              <a:pPr/>
              <a:t>‹#›</a:t>
            </a:fld>
            <a:endParaRPr lang="vi-VN">
              <a:solidFill>
                <a:prstClr val="black">
                  <a:tint val="75000"/>
                </a:prstClr>
              </a:solidFill>
            </a:endParaRPr>
          </a:p>
        </p:txBody>
      </p:sp>
    </p:spTree>
    <p:extLst>
      <p:ext uri="{BB962C8B-B14F-4D97-AF65-F5344CB8AC3E}">
        <p14:creationId xmlns:p14="http://schemas.microsoft.com/office/powerpoint/2010/main" val="112797037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40"/>
            <a:ext cx="2057400" cy="5851525"/>
          </a:xfrm>
        </p:spPr>
        <p:txBody>
          <a:bodyPr vert="eaVert"/>
          <a:lstStyle/>
          <a:p>
            <a:r>
              <a:rPr lang="en-US"/>
              <a:t>Click to edit Master title style</a:t>
            </a:r>
            <a:endParaRPr lang="vi-VN"/>
          </a:p>
        </p:txBody>
      </p:sp>
      <p:sp>
        <p:nvSpPr>
          <p:cNvPr id="3" name="Vertical Text Placeholder 2"/>
          <p:cNvSpPr>
            <a:spLocks noGrp="1"/>
          </p:cNvSpPr>
          <p:nvPr>
            <p:ph type="body" orient="vert" idx="1"/>
          </p:nvPr>
        </p:nvSpPr>
        <p:spPr>
          <a:xfrm>
            <a:off x="457200" y="274640"/>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p:cNvSpPr>
            <a:spLocks noGrp="1"/>
          </p:cNvSpPr>
          <p:nvPr>
            <p:ph type="dt" sz="half" idx="10"/>
          </p:nvPr>
        </p:nvSpPr>
        <p:spPr/>
        <p:txBody>
          <a:bodyPr/>
          <a:lstStyle/>
          <a:p>
            <a:fld id="{CE7932F3-AFF5-4407-A171-8933812D66C6}" type="datetimeFigureOut">
              <a:rPr lang="en-US" smtClean="0">
                <a:solidFill>
                  <a:prstClr val="black">
                    <a:tint val="75000"/>
                  </a:prstClr>
                </a:solidFill>
              </a:rPr>
              <a:pPr/>
              <a:t>9/17/2024</a:t>
            </a:fld>
            <a:endParaRPr lang="vi-VN">
              <a:solidFill>
                <a:prstClr val="black">
                  <a:tint val="75000"/>
                </a:prstClr>
              </a:solidFill>
            </a:endParaRPr>
          </a:p>
        </p:txBody>
      </p:sp>
      <p:sp>
        <p:nvSpPr>
          <p:cNvPr id="5" name="Footer Placeholder 4"/>
          <p:cNvSpPr>
            <a:spLocks noGrp="1"/>
          </p:cNvSpPr>
          <p:nvPr>
            <p:ph type="ftr" sz="quarter" idx="11"/>
          </p:nvPr>
        </p:nvSpPr>
        <p:spPr/>
        <p:txBody>
          <a:bodyPr/>
          <a:lstStyle/>
          <a:p>
            <a:endParaRPr lang="vi-VN">
              <a:solidFill>
                <a:prstClr val="black">
                  <a:tint val="75000"/>
                </a:prstClr>
              </a:solidFill>
            </a:endParaRPr>
          </a:p>
        </p:txBody>
      </p:sp>
      <p:sp>
        <p:nvSpPr>
          <p:cNvPr id="6" name="Slide Number Placeholder 5"/>
          <p:cNvSpPr>
            <a:spLocks noGrp="1"/>
          </p:cNvSpPr>
          <p:nvPr>
            <p:ph type="sldNum" sz="quarter" idx="12"/>
          </p:nvPr>
        </p:nvSpPr>
        <p:spPr/>
        <p:txBody>
          <a:bodyPr/>
          <a:lstStyle/>
          <a:p>
            <a:fld id="{D7792481-DF88-4AF1-BFED-20C23F9F1E3C}" type="slidenum">
              <a:rPr lang="vi-VN" smtClean="0">
                <a:solidFill>
                  <a:prstClr val="black">
                    <a:tint val="75000"/>
                  </a:prstClr>
                </a:solidFill>
              </a:rPr>
              <a:pPr/>
              <a:t>‹#›</a:t>
            </a:fld>
            <a:endParaRPr lang="vi-VN">
              <a:solidFill>
                <a:prstClr val="black">
                  <a:tint val="75000"/>
                </a:prstClr>
              </a:solidFill>
            </a:endParaRPr>
          </a:p>
        </p:txBody>
      </p:sp>
    </p:spTree>
    <p:extLst>
      <p:ext uri="{BB962C8B-B14F-4D97-AF65-F5344CB8AC3E}">
        <p14:creationId xmlns:p14="http://schemas.microsoft.com/office/powerpoint/2010/main" val="16877476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4B2E0F1-0849-4106-A058-C257F29B5A49}" type="datetimeFigureOut">
              <a:rPr lang="en-US">
                <a:solidFill>
                  <a:prstClr val="black">
                    <a:tint val="75000"/>
                  </a:prstClr>
                </a:solidFill>
              </a:rPr>
              <a:pPr/>
              <a:t>9/17/2024</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0DCFA875-DCCA-45AA-BC00-DCCC1923A2A2}" type="slidenum">
              <a:rPr lang="en-US">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27188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4B2E0F1-0849-4106-A058-C257F29B5A49}" type="datetimeFigureOut">
              <a:rPr lang="en-US">
                <a:solidFill>
                  <a:prstClr val="black">
                    <a:tint val="75000"/>
                  </a:prstClr>
                </a:solidFill>
              </a:rPr>
              <a:pPr/>
              <a:t>9/17/2024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DCFA875-DCCA-45AA-BC00-DCCC1923A2A2}" type="slidenum">
              <a:rPr lang="en-US">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505209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4B2E0F1-0849-4106-A058-C257F29B5A49}" type="datetimeFigureOut">
              <a:rPr lang="en-US">
                <a:solidFill>
                  <a:prstClr val="black">
                    <a:tint val="75000"/>
                  </a:prstClr>
                </a:solidFill>
              </a:rPr>
              <a:pPr/>
              <a:t>9/17/2024</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0DCFA875-DCCA-45AA-BC00-DCCC1923A2A2}" type="slidenum">
              <a:rPr lang="en-US">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6589108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4B2E0F1-0849-4106-A058-C257F29B5A49}" type="datetimeFigureOut">
              <a:rPr lang="en-US">
                <a:solidFill>
                  <a:prstClr val="black">
                    <a:tint val="75000"/>
                  </a:prstClr>
                </a:solidFill>
              </a:rPr>
              <a:pPr/>
              <a:t>9/17/2024</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0DCFA875-DCCA-45AA-BC00-DCCC1923A2A2}" type="slidenum">
              <a:rPr lang="en-US">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62250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4B2E0F1-0849-4106-A058-C257F29B5A49}" type="datetimeFigureOut">
              <a:rPr lang="en-US">
                <a:solidFill>
                  <a:prstClr val="black">
                    <a:tint val="75000"/>
                  </a:prstClr>
                </a:solidFill>
              </a:rPr>
              <a:pPr/>
              <a:t>9/17/2024</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0DCFA875-DCCA-45AA-BC00-DCCC1923A2A2}" type="slidenum">
              <a:rPr lang="en-US">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0001664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4B2E0F1-0849-4106-A058-C257F29B5A49}" type="datetimeFigureOut">
              <a:rPr lang="en-US">
                <a:solidFill>
                  <a:prstClr val="black">
                    <a:tint val="75000"/>
                  </a:prstClr>
                </a:solidFill>
              </a:rPr>
              <a:pPr/>
              <a:t>9/17/2024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DCFA875-DCCA-45AA-BC00-DCCC1923A2A2}" type="slidenum">
              <a:rPr lang="en-US">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3631489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4B2E0F1-0849-4106-A058-C257F29B5A49}" type="datetimeFigureOut">
              <a:rPr lang="en-US">
                <a:solidFill>
                  <a:prstClr val="black">
                    <a:tint val="75000"/>
                  </a:prstClr>
                </a:solidFill>
              </a:rPr>
              <a:pPr/>
              <a:t>9/17/2024</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0DCFA875-DCCA-45AA-BC00-DCCC1923A2A2}" type="slidenum">
              <a:rPr lang="en-US">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1586184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4B2E0F1-0849-4106-A058-C257F29B5A49}" type="datetimeFigureOut">
              <a:rPr lang="en-US">
                <a:solidFill>
                  <a:prstClr val="black">
                    <a:tint val="75000"/>
                  </a:prstClr>
                </a:solidFill>
              </a:rPr>
              <a:pPr/>
              <a:t>9/17/2024</a:t>
            </a:fld>
            <a:endParaRPr lang="en-US">
              <a:solidFill>
                <a:prstClr val="black">
                  <a:tint val="75000"/>
                </a:prstClr>
              </a:solidFill>
            </a:endParaRP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solidFill>
                <a:prstClr val="black">
                  <a:tint val="75000"/>
                </a:prstClr>
              </a:solidFill>
            </a:endParaRP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DCFA875-DCCA-45AA-BC00-DCCC1923A2A2}" type="slidenum">
              <a:rPr lang="en-US">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22967776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endParaRPr lang="vi-VN"/>
          </a:p>
        </p:txBody>
      </p:sp>
      <p:sp>
        <p:nvSpPr>
          <p:cNvPr id="3" name="Text Placeholder 2"/>
          <p:cNvSpPr>
            <a:spLocks noGrp="1"/>
          </p:cNvSpPr>
          <p:nvPr>
            <p:ph type="body" idx="1"/>
          </p:nvPr>
        </p:nvSpPr>
        <p:spPr>
          <a:xfrm>
            <a:off x="457200" y="1600204"/>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vi-VN"/>
          </a:p>
        </p:txBody>
      </p:sp>
      <p:sp>
        <p:nvSpPr>
          <p:cNvPr id="4" name="Date Placeholder 3"/>
          <p:cNvSpPr>
            <a:spLocks noGrp="1"/>
          </p:cNvSpPr>
          <p:nvPr>
            <p:ph type="dt" sz="half" idx="2"/>
          </p:nvPr>
        </p:nvSpPr>
        <p:spPr>
          <a:xfrm>
            <a:off x="457200" y="6356354"/>
            <a:ext cx="21336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CE7932F3-AFF5-4407-A171-8933812D66C6}" type="datetimeFigureOut">
              <a:rPr lang="en-US" smtClean="0">
                <a:solidFill>
                  <a:prstClr val="black">
                    <a:tint val="75000"/>
                  </a:prstClr>
                </a:solidFill>
              </a:rPr>
              <a:pPr/>
              <a:t>9/17/2024</a:t>
            </a:fld>
            <a:endParaRPr lang="vi-VN">
              <a:solidFill>
                <a:prstClr val="black">
                  <a:tint val="75000"/>
                </a:prstClr>
              </a:solidFill>
            </a:endParaRPr>
          </a:p>
        </p:txBody>
      </p:sp>
      <p:sp>
        <p:nvSpPr>
          <p:cNvPr id="5" name="Footer Placeholder 4"/>
          <p:cNvSpPr>
            <a:spLocks noGrp="1"/>
          </p:cNvSpPr>
          <p:nvPr>
            <p:ph type="ftr" sz="quarter" idx="3"/>
          </p:nvPr>
        </p:nvSpPr>
        <p:spPr>
          <a:xfrm>
            <a:off x="3124200" y="6356354"/>
            <a:ext cx="28956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vi-VN">
              <a:solidFill>
                <a:prstClr val="black">
                  <a:tint val="75000"/>
                </a:prstClr>
              </a:solidFill>
            </a:endParaRPr>
          </a:p>
        </p:txBody>
      </p:sp>
      <p:sp>
        <p:nvSpPr>
          <p:cNvPr id="6" name="Slide Number Placeholder 5"/>
          <p:cNvSpPr>
            <a:spLocks noGrp="1"/>
          </p:cNvSpPr>
          <p:nvPr>
            <p:ph type="sldNum" sz="quarter" idx="4"/>
          </p:nvPr>
        </p:nvSpPr>
        <p:spPr>
          <a:xfrm>
            <a:off x="6553200" y="6356354"/>
            <a:ext cx="21336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D7792481-DF88-4AF1-BFED-20C23F9F1E3C}" type="slidenum">
              <a:rPr lang="vi-VN" smtClean="0">
                <a:solidFill>
                  <a:prstClr val="black">
                    <a:tint val="75000"/>
                  </a:prstClr>
                </a:solidFill>
              </a:rPr>
              <a:pPr/>
              <a:t>‹#›</a:t>
            </a:fld>
            <a:endParaRPr lang="vi-VN">
              <a:solidFill>
                <a:prstClr val="black">
                  <a:tint val="75000"/>
                </a:prstClr>
              </a:solidFill>
            </a:endParaRPr>
          </a:p>
        </p:txBody>
      </p:sp>
    </p:spTree>
    <p:extLst>
      <p:ext uri="{BB962C8B-B14F-4D97-AF65-F5344CB8AC3E}">
        <p14:creationId xmlns:p14="http://schemas.microsoft.com/office/powerpoint/2010/main" val="173041184"/>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ctr" defTabSz="685800" rtl="0" eaLnBrk="1" latinLnBrk="0" hangingPunct="1">
        <a:spcBef>
          <a:spcPct val="0"/>
        </a:spcBef>
        <a:buNone/>
        <a:defRPr sz="3300" kern="1200">
          <a:solidFill>
            <a:schemeClr val="tx1"/>
          </a:solidFill>
          <a:latin typeface="+mj-lt"/>
          <a:ea typeface="+mj-ea"/>
          <a:cs typeface="+mj-cs"/>
        </a:defRPr>
      </a:lvl1pPr>
    </p:titleStyle>
    <p:bodyStyle>
      <a:lvl1pPr marL="257175" indent="-257175" algn="l" defTabSz="685800" rtl="0" eaLnBrk="1" latinLnBrk="0" hangingPunct="1">
        <a:spcBef>
          <a:spcPct val="20000"/>
        </a:spcBef>
        <a:buFont typeface="Arial"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2.jpg"/><Relationship Id="rId3" Type="http://schemas.openxmlformats.org/officeDocument/2006/relationships/slideLayout" Target="../slideLayouts/slideLayout1.xml"/><Relationship Id="rId7" Type="http://schemas.openxmlformats.org/officeDocument/2006/relationships/audio" Target="../media/audio3.wav"/><Relationship Id="rId12" Type="http://schemas.openxmlformats.org/officeDocument/2006/relationships/slide" Target="slide9.xml"/><Relationship Id="rId2" Type="http://schemas.openxmlformats.org/officeDocument/2006/relationships/video" Target="../media/media1.avi"/><Relationship Id="rId1" Type="http://schemas.microsoft.com/office/2007/relationships/media" Target="../media/media1.avi"/><Relationship Id="rId6" Type="http://schemas.openxmlformats.org/officeDocument/2006/relationships/audio" Target="../media/audio2.wav"/><Relationship Id="rId11" Type="http://schemas.openxmlformats.org/officeDocument/2006/relationships/image" Target="../media/image5.png"/><Relationship Id="rId5" Type="http://schemas.openxmlformats.org/officeDocument/2006/relationships/audio" Target="../media/audio1.wav"/><Relationship Id="rId10" Type="http://schemas.openxmlformats.org/officeDocument/2006/relationships/image" Target="../media/image4.png"/><Relationship Id="rId4" Type="http://schemas.openxmlformats.org/officeDocument/2006/relationships/notesSlide" Target="../notesSlides/notesSlide9.xml"/><Relationship Id="rId9" Type="http://schemas.openxmlformats.org/officeDocument/2006/relationships/image" Target="../media/image3.gif"/></Relationships>
</file>

<file path=ppt/slides/_rels/slide11.xml.rels><?xml version="1.0" encoding="UTF-8" standalone="yes"?>
<Relationships xmlns="http://schemas.openxmlformats.org/package/2006/relationships"><Relationship Id="rId8" Type="http://schemas.openxmlformats.org/officeDocument/2006/relationships/image" Target="../media/image2.jpg"/><Relationship Id="rId3" Type="http://schemas.openxmlformats.org/officeDocument/2006/relationships/slideLayout" Target="../slideLayouts/slideLayout1.xml"/><Relationship Id="rId7" Type="http://schemas.openxmlformats.org/officeDocument/2006/relationships/audio" Target="../media/audio3.wav"/><Relationship Id="rId12" Type="http://schemas.openxmlformats.org/officeDocument/2006/relationships/slide" Target="slide9.xml"/><Relationship Id="rId2" Type="http://schemas.openxmlformats.org/officeDocument/2006/relationships/video" Target="../media/media1.avi"/><Relationship Id="rId1" Type="http://schemas.microsoft.com/office/2007/relationships/media" Target="../media/media1.avi"/><Relationship Id="rId6" Type="http://schemas.openxmlformats.org/officeDocument/2006/relationships/audio" Target="../media/audio2.wav"/><Relationship Id="rId11" Type="http://schemas.openxmlformats.org/officeDocument/2006/relationships/image" Target="../media/image5.png"/><Relationship Id="rId5" Type="http://schemas.openxmlformats.org/officeDocument/2006/relationships/audio" Target="../media/audio1.wav"/><Relationship Id="rId10" Type="http://schemas.openxmlformats.org/officeDocument/2006/relationships/image" Target="../media/image4.png"/><Relationship Id="rId4" Type="http://schemas.openxmlformats.org/officeDocument/2006/relationships/notesSlide" Target="../notesSlides/notesSlide10.xml"/><Relationship Id="rId9" Type="http://schemas.openxmlformats.org/officeDocument/2006/relationships/image" Target="../media/image3.gif"/></Relationships>
</file>

<file path=ppt/slides/_rels/slide12.xml.rels><?xml version="1.0" encoding="UTF-8" standalone="yes"?>
<Relationships xmlns="http://schemas.openxmlformats.org/package/2006/relationships"><Relationship Id="rId8" Type="http://schemas.openxmlformats.org/officeDocument/2006/relationships/image" Target="../media/image2.jpg"/><Relationship Id="rId3" Type="http://schemas.openxmlformats.org/officeDocument/2006/relationships/slideLayout" Target="../slideLayouts/slideLayout1.xml"/><Relationship Id="rId7" Type="http://schemas.openxmlformats.org/officeDocument/2006/relationships/audio" Target="../media/audio3.wav"/><Relationship Id="rId12" Type="http://schemas.openxmlformats.org/officeDocument/2006/relationships/slide" Target="slide9.xml"/><Relationship Id="rId2" Type="http://schemas.openxmlformats.org/officeDocument/2006/relationships/video" Target="../media/media1.avi"/><Relationship Id="rId1" Type="http://schemas.microsoft.com/office/2007/relationships/media" Target="../media/media1.avi"/><Relationship Id="rId6" Type="http://schemas.openxmlformats.org/officeDocument/2006/relationships/audio" Target="../media/audio2.wav"/><Relationship Id="rId11" Type="http://schemas.openxmlformats.org/officeDocument/2006/relationships/image" Target="../media/image5.png"/><Relationship Id="rId5" Type="http://schemas.openxmlformats.org/officeDocument/2006/relationships/audio" Target="../media/audio1.wav"/><Relationship Id="rId10" Type="http://schemas.openxmlformats.org/officeDocument/2006/relationships/image" Target="../media/image4.png"/><Relationship Id="rId4" Type="http://schemas.openxmlformats.org/officeDocument/2006/relationships/notesSlide" Target="../notesSlides/notesSlide11.xml"/><Relationship Id="rId9" Type="http://schemas.openxmlformats.org/officeDocument/2006/relationships/image" Target="../media/image3.gif"/></Relationships>
</file>

<file path=ppt/slides/_rels/slide13.xml.rels><?xml version="1.0" encoding="UTF-8" standalone="yes"?>
<Relationships xmlns="http://schemas.openxmlformats.org/package/2006/relationships"><Relationship Id="rId8" Type="http://schemas.openxmlformats.org/officeDocument/2006/relationships/image" Target="../media/image2.jpg"/><Relationship Id="rId3" Type="http://schemas.openxmlformats.org/officeDocument/2006/relationships/slideLayout" Target="../slideLayouts/slideLayout1.xml"/><Relationship Id="rId7" Type="http://schemas.openxmlformats.org/officeDocument/2006/relationships/audio" Target="../media/audio3.wav"/><Relationship Id="rId12" Type="http://schemas.openxmlformats.org/officeDocument/2006/relationships/slide" Target="slide9.xml"/><Relationship Id="rId2" Type="http://schemas.openxmlformats.org/officeDocument/2006/relationships/video" Target="../media/media1.avi"/><Relationship Id="rId1" Type="http://schemas.microsoft.com/office/2007/relationships/media" Target="../media/media1.avi"/><Relationship Id="rId6" Type="http://schemas.openxmlformats.org/officeDocument/2006/relationships/audio" Target="../media/audio2.wav"/><Relationship Id="rId11" Type="http://schemas.openxmlformats.org/officeDocument/2006/relationships/image" Target="../media/image5.png"/><Relationship Id="rId5" Type="http://schemas.openxmlformats.org/officeDocument/2006/relationships/audio" Target="../media/audio1.wav"/><Relationship Id="rId10" Type="http://schemas.openxmlformats.org/officeDocument/2006/relationships/image" Target="../media/image4.png"/><Relationship Id="rId4" Type="http://schemas.openxmlformats.org/officeDocument/2006/relationships/notesSlide" Target="../notesSlides/notesSlide12.xml"/><Relationship Id="rId9" Type="http://schemas.openxmlformats.org/officeDocument/2006/relationships/image" Target="../media/image3.gif"/></Relationships>
</file>

<file path=ppt/slides/_rels/slide14.xml.rels><?xml version="1.0" encoding="UTF-8" standalone="yes"?>
<Relationships xmlns="http://schemas.openxmlformats.org/package/2006/relationships"><Relationship Id="rId8" Type="http://schemas.openxmlformats.org/officeDocument/2006/relationships/image" Target="../media/image2.jpg"/><Relationship Id="rId3" Type="http://schemas.openxmlformats.org/officeDocument/2006/relationships/slideLayout" Target="../slideLayouts/slideLayout1.xml"/><Relationship Id="rId7" Type="http://schemas.openxmlformats.org/officeDocument/2006/relationships/audio" Target="../media/audio3.wav"/><Relationship Id="rId12" Type="http://schemas.openxmlformats.org/officeDocument/2006/relationships/slide" Target="slide9.xml"/><Relationship Id="rId2" Type="http://schemas.openxmlformats.org/officeDocument/2006/relationships/video" Target="../media/media1.avi"/><Relationship Id="rId1" Type="http://schemas.microsoft.com/office/2007/relationships/media" Target="../media/media1.avi"/><Relationship Id="rId6" Type="http://schemas.openxmlformats.org/officeDocument/2006/relationships/audio" Target="../media/audio2.wav"/><Relationship Id="rId11" Type="http://schemas.openxmlformats.org/officeDocument/2006/relationships/image" Target="../media/image5.png"/><Relationship Id="rId5" Type="http://schemas.openxmlformats.org/officeDocument/2006/relationships/audio" Target="../media/audio1.wav"/><Relationship Id="rId10" Type="http://schemas.openxmlformats.org/officeDocument/2006/relationships/image" Target="../media/image4.png"/><Relationship Id="rId4" Type="http://schemas.openxmlformats.org/officeDocument/2006/relationships/notesSlide" Target="../notesSlides/notesSlide13.xml"/><Relationship Id="rId9" Type="http://schemas.openxmlformats.org/officeDocument/2006/relationships/image" Target="../media/image3.gif"/></Relationships>
</file>

<file path=ppt/slides/_rels/slide15.xml.rels><?xml version="1.0" encoding="UTF-8" standalone="yes"?>
<Relationships xmlns="http://schemas.openxmlformats.org/package/2006/relationships"><Relationship Id="rId8" Type="http://schemas.openxmlformats.org/officeDocument/2006/relationships/image" Target="../media/image2.jpg"/><Relationship Id="rId3" Type="http://schemas.openxmlformats.org/officeDocument/2006/relationships/slideLayout" Target="../slideLayouts/slideLayout1.xml"/><Relationship Id="rId7" Type="http://schemas.openxmlformats.org/officeDocument/2006/relationships/audio" Target="../media/audio3.wav"/><Relationship Id="rId12" Type="http://schemas.openxmlformats.org/officeDocument/2006/relationships/slide" Target="slide9.xml"/><Relationship Id="rId2" Type="http://schemas.openxmlformats.org/officeDocument/2006/relationships/video" Target="../media/media1.avi"/><Relationship Id="rId1" Type="http://schemas.microsoft.com/office/2007/relationships/media" Target="../media/media1.avi"/><Relationship Id="rId6" Type="http://schemas.openxmlformats.org/officeDocument/2006/relationships/audio" Target="../media/audio2.wav"/><Relationship Id="rId11" Type="http://schemas.openxmlformats.org/officeDocument/2006/relationships/image" Target="../media/image5.png"/><Relationship Id="rId5" Type="http://schemas.openxmlformats.org/officeDocument/2006/relationships/audio" Target="../media/audio1.wav"/><Relationship Id="rId10" Type="http://schemas.openxmlformats.org/officeDocument/2006/relationships/image" Target="../media/image4.png"/><Relationship Id="rId4" Type="http://schemas.openxmlformats.org/officeDocument/2006/relationships/notesSlide" Target="../notesSlides/notesSlide14.xml"/><Relationship Id="rId9" Type="http://schemas.openxmlformats.org/officeDocument/2006/relationships/image" Target="../media/image3.gif"/></Relationships>
</file>

<file path=ppt/slides/_rels/slide16.xml.rels><?xml version="1.0" encoding="UTF-8" standalone="yes"?>
<Relationships xmlns="http://schemas.openxmlformats.org/package/2006/relationships"><Relationship Id="rId8" Type="http://schemas.openxmlformats.org/officeDocument/2006/relationships/image" Target="../media/image2.jpg"/><Relationship Id="rId3" Type="http://schemas.openxmlformats.org/officeDocument/2006/relationships/slideLayout" Target="../slideLayouts/slideLayout1.xml"/><Relationship Id="rId7" Type="http://schemas.openxmlformats.org/officeDocument/2006/relationships/audio" Target="../media/audio3.wav"/><Relationship Id="rId12" Type="http://schemas.openxmlformats.org/officeDocument/2006/relationships/slide" Target="slide9.xml"/><Relationship Id="rId2" Type="http://schemas.openxmlformats.org/officeDocument/2006/relationships/video" Target="../media/media1.avi"/><Relationship Id="rId1" Type="http://schemas.microsoft.com/office/2007/relationships/media" Target="../media/media1.avi"/><Relationship Id="rId6" Type="http://schemas.openxmlformats.org/officeDocument/2006/relationships/audio" Target="../media/audio2.wav"/><Relationship Id="rId11" Type="http://schemas.openxmlformats.org/officeDocument/2006/relationships/image" Target="../media/image5.png"/><Relationship Id="rId5" Type="http://schemas.openxmlformats.org/officeDocument/2006/relationships/audio" Target="../media/audio1.wav"/><Relationship Id="rId10" Type="http://schemas.openxmlformats.org/officeDocument/2006/relationships/image" Target="../media/image4.png"/><Relationship Id="rId4" Type="http://schemas.openxmlformats.org/officeDocument/2006/relationships/notesSlide" Target="../notesSlides/notesSlide15.xml"/><Relationship Id="rId9" Type="http://schemas.openxmlformats.org/officeDocument/2006/relationships/image" Target="../media/image3.gif"/></Relationships>
</file>

<file path=ppt/slides/_rels/slide17.xml.rels><?xml version="1.0" encoding="UTF-8" standalone="yes"?>
<Relationships xmlns="http://schemas.openxmlformats.org/package/2006/relationships"><Relationship Id="rId8" Type="http://schemas.openxmlformats.org/officeDocument/2006/relationships/image" Target="../media/image2.jpg"/><Relationship Id="rId3" Type="http://schemas.openxmlformats.org/officeDocument/2006/relationships/slideLayout" Target="../slideLayouts/slideLayout1.xml"/><Relationship Id="rId7" Type="http://schemas.openxmlformats.org/officeDocument/2006/relationships/audio" Target="../media/audio3.wav"/><Relationship Id="rId12" Type="http://schemas.openxmlformats.org/officeDocument/2006/relationships/slide" Target="slide9.xml"/><Relationship Id="rId2" Type="http://schemas.openxmlformats.org/officeDocument/2006/relationships/video" Target="../media/media1.avi"/><Relationship Id="rId1" Type="http://schemas.microsoft.com/office/2007/relationships/media" Target="../media/media1.avi"/><Relationship Id="rId6" Type="http://schemas.openxmlformats.org/officeDocument/2006/relationships/audio" Target="../media/audio2.wav"/><Relationship Id="rId11" Type="http://schemas.openxmlformats.org/officeDocument/2006/relationships/image" Target="../media/image5.png"/><Relationship Id="rId5" Type="http://schemas.openxmlformats.org/officeDocument/2006/relationships/audio" Target="../media/audio1.wav"/><Relationship Id="rId10" Type="http://schemas.openxmlformats.org/officeDocument/2006/relationships/image" Target="../media/image4.png"/><Relationship Id="rId4" Type="http://schemas.openxmlformats.org/officeDocument/2006/relationships/notesSlide" Target="../notesSlides/notesSlide16.xml"/><Relationship Id="rId9" Type="http://schemas.openxmlformats.org/officeDocument/2006/relationships/image" Target="../media/image3.gif"/></Relationships>
</file>

<file path=ppt/slides/_rels/slide18.xml.rels><?xml version="1.0" encoding="UTF-8" standalone="yes"?>
<Relationships xmlns="http://schemas.openxmlformats.org/package/2006/relationships"><Relationship Id="rId8" Type="http://schemas.openxmlformats.org/officeDocument/2006/relationships/image" Target="../media/image2.jpg"/><Relationship Id="rId3" Type="http://schemas.openxmlformats.org/officeDocument/2006/relationships/slideLayout" Target="../slideLayouts/slideLayout1.xml"/><Relationship Id="rId7" Type="http://schemas.openxmlformats.org/officeDocument/2006/relationships/audio" Target="../media/audio3.wav"/><Relationship Id="rId12" Type="http://schemas.openxmlformats.org/officeDocument/2006/relationships/slide" Target="slide9.xml"/><Relationship Id="rId2" Type="http://schemas.openxmlformats.org/officeDocument/2006/relationships/video" Target="../media/media1.avi"/><Relationship Id="rId1" Type="http://schemas.microsoft.com/office/2007/relationships/media" Target="../media/media1.avi"/><Relationship Id="rId6" Type="http://schemas.openxmlformats.org/officeDocument/2006/relationships/audio" Target="../media/audio2.wav"/><Relationship Id="rId11" Type="http://schemas.openxmlformats.org/officeDocument/2006/relationships/image" Target="../media/image5.png"/><Relationship Id="rId5" Type="http://schemas.openxmlformats.org/officeDocument/2006/relationships/audio" Target="../media/audio1.wav"/><Relationship Id="rId10" Type="http://schemas.openxmlformats.org/officeDocument/2006/relationships/image" Target="../media/image4.png"/><Relationship Id="rId4" Type="http://schemas.openxmlformats.org/officeDocument/2006/relationships/notesSlide" Target="../notesSlides/notesSlide17.xml"/><Relationship Id="rId9" Type="http://schemas.openxmlformats.org/officeDocument/2006/relationships/image" Target="../media/image3.gif"/></Relationships>
</file>

<file path=ppt/slides/_rels/slide19.xml.rels><?xml version="1.0" encoding="UTF-8" standalone="yes"?>
<Relationships xmlns="http://schemas.openxmlformats.org/package/2006/relationships"><Relationship Id="rId8" Type="http://schemas.openxmlformats.org/officeDocument/2006/relationships/image" Target="../media/image2.jpg"/><Relationship Id="rId3" Type="http://schemas.openxmlformats.org/officeDocument/2006/relationships/slideLayout" Target="../slideLayouts/slideLayout1.xml"/><Relationship Id="rId7" Type="http://schemas.openxmlformats.org/officeDocument/2006/relationships/audio" Target="../media/audio3.wav"/><Relationship Id="rId12" Type="http://schemas.openxmlformats.org/officeDocument/2006/relationships/slide" Target="slide9.xml"/><Relationship Id="rId2" Type="http://schemas.openxmlformats.org/officeDocument/2006/relationships/video" Target="../media/media1.avi"/><Relationship Id="rId1" Type="http://schemas.microsoft.com/office/2007/relationships/media" Target="../media/media1.avi"/><Relationship Id="rId6" Type="http://schemas.openxmlformats.org/officeDocument/2006/relationships/audio" Target="../media/audio2.wav"/><Relationship Id="rId11" Type="http://schemas.openxmlformats.org/officeDocument/2006/relationships/image" Target="../media/image5.png"/><Relationship Id="rId5" Type="http://schemas.openxmlformats.org/officeDocument/2006/relationships/audio" Target="../media/audio1.wav"/><Relationship Id="rId10" Type="http://schemas.openxmlformats.org/officeDocument/2006/relationships/image" Target="../media/image4.png"/><Relationship Id="rId4" Type="http://schemas.openxmlformats.org/officeDocument/2006/relationships/notesSlide" Target="../notesSlides/notesSlide18.xml"/><Relationship Id="rId9" Type="http://schemas.openxmlformats.org/officeDocument/2006/relationships/image" Target="../media/image3.gif"/></Relationships>
</file>

<file path=ppt/slides/_rels/slide2.xml.rels><?xml version="1.0" encoding="UTF-8" standalone="yes"?>
<Relationships xmlns="http://schemas.openxmlformats.org/package/2006/relationships"><Relationship Id="rId8" Type="http://schemas.openxmlformats.org/officeDocument/2006/relationships/audio" Target="../media/audio2.wav"/><Relationship Id="rId13" Type="http://schemas.openxmlformats.org/officeDocument/2006/relationships/image" Target="../media/image5.png"/><Relationship Id="rId3" Type="http://schemas.openxmlformats.org/officeDocument/2006/relationships/audio" Target="NULL" TargetMode="External"/><Relationship Id="rId7" Type="http://schemas.openxmlformats.org/officeDocument/2006/relationships/audio" Target="../media/audio1.wav"/><Relationship Id="rId12" Type="http://schemas.openxmlformats.org/officeDocument/2006/relationships/image" Target="../media/image4.png"/><Relationship Id="rId2" Type="http://schemas.openxmlformats.org/officeDocument/2006/relationships/video" Target="../media/media1.avi"/><Relationship Id="rId1" Type="http://schemas.microsoft.com/office/2007/relationships/media" Target="../media/media1.avi"/><Relationship Id="rId6" Type="http://schemas.openxmlformats.org/officeDocument/2006/relationships/notesSlide" Target="../notesSlides/notesSlide1.xml"/><Relationship Id="rId11" Type="http://schemas.openxmlformats.org/officeDocument/2006/relationships/image" Target="../media/image3.gif"/><Relationship Id="rId5" Type="http://schemas.openxmlformats.org/officeDocument/2006/relationships/slideLayout" Target="../slideLayouts/slideLayout1.xml"/><Relationship Id="rId15" Type="http://schemas.openxmlformats.org/officeDocument/2006/relationships/image" Target="../media/image6.png"/><Relationship Id="rId10" Type="http://schemas.openxmlformats.org/officeDocument/2006/relationships/image" Target="../media/image2.jpg"/><Relationship Id="rId4" Type="http://schemas.microsoft.com/office/2007/relationships/media" Target="../media/media2.mp3"/><Relationship Id="rId9" Type="http://schemas.openxmlformats.org/officeDocument/2006/relationships/audio" Target="../media/audio3.wav"/><Relationship Id="rId14" Type="http://schemas.openxmlformats.org/officeDocument/2006/relationships/slide" Target="slide9.xml"/></Relationships>
</file>

<file path=ppt/slides/_rels/slide20.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1.xml"/><Relationship Id="rId7" Type="http://schemas.openxmlformats.org/officeDocument/2006/relationships/image" Target="../media/image4.png"/><Relationship Id="rId2" Type="http://schemas.openxmlformats.org/officeDocument/2006/relationships/video" Target="../media/media1.avi"/><Relationship Id="rId1" Type="http://schemas.microsoft.com/office/2007/relationships/media" Target="../media/media1.avi"/><Relationship Id="rId6" Type="http://schemas.openxmlformats.org/officeDocument/2006/relationships/image" Target="../media/image3.gif"/><Relationship Id="rId5" Type="http://schemas.openxmlformats.org/officeDocument/2006/relationships/image" Target="../media/image2.jpg"/><Relationship Id="rId4" Type="http://schemas.openxmlformats.org/officeDocument/2006/relationships/notesSlide" Target="../notesSlides/notesSlide19.xml"/><Relationship Id="rId9" Type="http://schemas.openxmlformats.org/officeDocument/2006/relationships/slide" Target="slide9.xml"/></Relationships>
</file>

<file path=ppt/slides/_rels/slide21.xml.rels><?xml version="1.0" encoding="UTF-8" standalone="yes"?>
<Relationships xmlns="http://schemas.openxmlformats.org/package/2006/relationships"><Relationship Id="rId8" Type="http://schemas.openxmlformats.org/officeDocument/2006/relationships/image" Target="../media/image2.jpg"/><Relationship Id="rId3" Type="http://schemas.openxmlformats.org/officeDocument/2006/relationships/slideLayout" Target="../slideLayouts/slideLayout1.xml"/><Relationship Id="rId7" Type="http://schemas.openxmlformats.org/officeDocument/2006/relationships/audio" Target="../media/audio3.wav"/><Relationship Id="rId12" Type="http://schemas.openxmlformats.org/officeDocument/2006/relationships/slide" Target="slide9.xml"/><Relationship Id="rId2" Type="http://schemas.openxmlformats.org/officeDocument/2006/relationships/video" Target="../media/media1.avi"/><Relationship Id="rId1" Type="http://schemas.microsoft.com/office/2007/relationships/media" Target="../media/media1.avi"/><Relationship Id="rId6" Type="http://schemas.openxmlformats.org/officeDocument/2006/relationships/audio" Target="../media/audio2.wav"/><Relationship Id="rId11" Type="http://schemas.openxmlformats.org/officeDocument/2006/relationships/image" Target="../media/image5.png"/><Relationship Id="rId5" Type="http://schemas.openxmlformats.org/officeDocument/2006/relationships/audio" Target="../media/audio1.wav"/><Relationship Id="rId10" Type="http://schemas.openxmlformats.org/officeDocument/2006/relationships/image" Target="../media/image4.png"/><Relationship Id="rId4" Type="http://schemas.openxmlformats.org/officeDocument/2006/relationships/notesSlide" Target="../notesSlides/notesSlide20.xml"/><Relationship Id="rId9" Type="http://schemas.openxmlformats.org/officeDocument/2006/relationships/image" Target="../media/image3.gif"/></Relationships>
</file>

<file path=ppt/slides/_rels/slide22.xml.rels><?xml version="1.0" encoding="UTF-8" standalone="yes"?>
<Relationships xmlns="http://schemas.openxmlformats.org/package/2006/relationships"><Relationship Id="rId3" Type="http://schemas.openxmlformats.org/officeDocument/2006/relationships/hyperlink" Target="VONG3_THU_TAI_THO_CA.pptx" TargetMode="External"/><Relationship Id="rId2" Type="http://schemas.openxmlformats.org/officeDocument/2006/relationships/image" Target="../media/image7.gif"/><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8" Type="http://schemas.openxmlformats.org/officeDocument/2006/relationships/image" Target="../media/image2.jpg"/><Relationship Id="rId3" Type="http://schemas.openxmlformats.org/officeDocument/2006/relationships/slideLayout" Target="../slideLayouts/slideLayout1.xml"/><Relationship Id="rId7" Type="http://schemas.openxmlformats.org/officeDocument/2006/relationships/audio" Target="../media/audio3.wav"/><Relationship Id="rId12" Type="http://schemas.openxmlformats.org/officeDocument/2006/relationships/slide" Target="slide9.xml"/><Relationship Id="rId2" Type="http://schemas.openxmlformats.org/officeDocument/2006/relationships/video" Target="../media/media1.avi"/><Relationship Id="rId1" Type="http://schemas.microsoft.com/office/2007/relationships/media" Target="../media/media1.avi"/><Relationship Id="rId6" Type="http://schemas.openxmlformats.org/officeDocument/2006/relationships/audio" Target="../media/audio2.wav"/><Relationship Id="rId11" Type="http://schemas.openxmlformats.org/officeDocument/2006/relationships/image" Target="../media/image5.png"/><Relationship Id="rId5" Type="http://schemas.openxmlformats.org/officeDocument/2006/relationships/audio" Target="../media/audio1.wav"/><Relationship Id="rId10" Type="http://schemas.openxmlformats.org/officeDocument/2006/relationships/image" Target="../media/image4.png"/><Relationship Id="rId4" Type="http://schemas.openxmlformats.org/officeDocument/2006/relationships/notesSlide" Target="../notesSlides/notesSlide2.xml"/><Relationship Id="rId9" Type="http://schemas.openxmlformats.org/officeDocument/2006/relationships/image" Target="../media/image3.gif"/></Relationships>
</file>

<file path=ppt/slides/_rels/slide4.xml.rels><?xml version="1.0" encoding="UTF-8" standalone="yes"?>
<Relationships xmlns="http://schemas.openxmlformats.org/package/2006/relationships"><Relationship Id="rId8" Type="http://schemas.openxmlformats.org/officeDocument/2006/relationships/image" Target="../media/image2.jpg"/><Relationship Id="rId3" Type="http://schemas.openxmlformats.org/officeDocument/2006/relationships/slideLayout" Target="../slideLayouts/slideLayout1.xml"/><Relationship Id="rId7" Type="http://schemas.openxmlformats.org/officeDocument/2006/relationships/audio" Target="../media/audio3.wav"/><Relationship Id="rId12" Type="http://schemas.openxmlformats.org/officeDocument/2006/relationships/slide" Target="slide9.xml"/><Relationship Id="rId2" Type="http://schemas.openxmlformats.org/officeDocument/2006/relationships/video" Target="../media/media1.avi"/><Relationship Id="rId1" Type="http://schemas.microsoft.com/office/2007/relationships/media" Target="../media/media1.avi"/><Relationship Id="rId6" Type="http://schemas.openxmlformats.org/officeDocument/2006/relationships/audio" Target="../media/audio2.wav"/><Relationship Id="rId11" Type="http://schemas.openxmlformats.org/officeDocument/2006/relationships/image" Target="../media/image5.png"/><Relationship Id="rId5" Type="http://schemas.openxmlformats.org/officeDocument/2006/relationships/audio" Target="../media/audio1.wav"/><Relationship Id="rId10" Type="http://schemas.openxmlformats.org/officeDocument/2006/relationships/image" Target="../media/image4.png"/><Relationship Id="rId4" Type="http://schemas.openxmlformats.org/officeDocument/2006/relationships/notesSlide" Target="../notesSlides/notesSlide3.xml"/><Relationship Id="rId9" Type="http://schemas.openxmlformats.org/officeDocument/2006/relationships/image" Target="../media/image3.gif"/></Relationships>
</file>

<file path=ppt/slides/_rels/slide5.xml.rels><?xml version="1.0" encoding="UTF-8" standalone="yes"?>
<Relationships xmlns="http://schemas.openxmlformats.org/package/2006/relationships"><Relationship Id="rId8" Type="http://schemas.openxmlformats.org/officeDocument/2006/relationships/image" Target="../media/image2.jpg"/><Relationship Id="rId3" Type="http://schemas.openxmlformats.org/officeDocument/2006/relationships/slideLayout" Target="../slideLayouts/slideLayout1.xml"/><Relationship Id="rId7" Type="http://schemas.openxmlformats.org/officeDocument/2006/relationships/audio" Target="../media/audio3.wav"/><Relationship Id="rId12" Type="http://schemas.openxmlformats.org/officeDocument/2006/relationships/slide" Target="slide9.xml"/><Relationship Id="rId2" Type="http://schemas.openxmlformats.org/officeDocument/2006/relationships/video" Target="../media/media1.avi"/><Relationship Id="rId1" Type="http://schemas.microsoft.com/office/2007/relationships/media" Target="../media/media1.avi"/><Relationship Id="rId6" Type="http://schemas.openxmlformats.org/officeDocument/2006/relationships/audio" Target="../media/audio2.wav"/><Relationship Id="rId11" Type="http://schemas.openxmlformats.org/officeDocument/2006/relationships/image" Target="../media/image5.png"/><Relationship Id="rId5" Type="http://schemas.openxmlformats.org/officeDocument/2006/relationships/audio" Target="../media/audio1.wav"/><Relationship Id="rId10" Type="http://schemas.openxmlformats.org/officeDocument/2006/relationships/image" Target="../media/image4.png"/><Relationship Id="rId4" Type="http://schemas.openxmlformats.org/officeDocument/2006/relationships/notesSlide" Target="../notesSlides/notesSlide4.xml"/><Relationship Id="rId9" Type="http://schemas.openxmlformats.org/officeDocument/2006/relationships/image" Target="../media/image3.gif"/></Relationships>
</file>

<file path=ppt/slides/_rels/slide6.xml.rels><?xml version="1.0" encoding="UTF-8" standalone="yes"?>
<Relationships xmlns="http://schemas.openxmlformats.org/package/2006/relationships"><Relationship Id="rId8" Type="http://schemas.openxmlformats.org/officeDocument/2006/relationships/audio" Target="../media/audio2.wav"/><Relationship Id="rId13" Type="http://schemas.openxmlformats.org/officeDocument/2006/relationships/image" Target="../media/image5.png"/><Relationship Id="rId3" Type="http://schemas.openxmlformats.org/officeDocument/2006/relationships/audio" Target="NULL" TargetMode="External"/><Relationship Id="rId7" Type="http://schemas.openxmlformats.org/officeDocument/2006/relationships/audio" Target="../media/audio1.wav"/><Relationship Id="rId12" Type="http://schemas.openxmlformats.org/officeDocument/2006/relationships/image" Target="../media/image4.png"/><Relationship Id="rId2" Type="http://schemas.openxmlformats.org/officeDocument/2006/relationships/video" Target="../media/media1.avi"/><Relationship Id="rId1" Type="http://schemas.microsoft.com/office/2007/relationships/media" Target="../media/media1.avi"/><Relationship Id="rId6" Type="http://schemas.openxmlformats.org/officeDocument/2006/relationships/notesSlide" Target="../notesSlides/notesSlide5.xml"/><Relationship Id="rId11" Type="http://schemas.openxmlformats.org/officeDocument/2006/relationships/image" Target="../media/image3.gif"/><Relationship Id="rId5" Type="http://schemas.openxmlformats.org/officeDocument/2006/relationships/slideLayout" Target="../slideLayouts/slideLayout1.xml"/><Relationship Id="rId15" Type="http://schemas.openxmlformats.org/officeDocument/2006/relationships/image" Target="../media/image6.png"/><Relationship Id="rId10" Type="http://schemas.openxmlformats.org/officeDocument/2006/relationships/image" Target="../media/image2.jpg"/><Relationship Id="rId4" Type="http://schemas.microsoft.com/office/2007/relationships/media" Target="../media/media2.mp3"/><Relationship Id="rId9" Type="http://schemas.openxmlformats.org/officeDocument/2006/relationships/audio" Target="../media/audio3.wav"/><Relationship Id="rId14" Type="http://schemas.openxmlformats.org/officeDocument/2006/relationships/slide" Target="slide9.xml"/></Relationships>
</file>

<file path=ppt/slides/_rels/slide7.xml.rels><?xml version="1.0" encoding="UTF-8" standalone="yes"?>
<Relationships xmlns="http://schemas.openxmlformats.org/package/2006/relationships"><Relationship Id="rId8" Type="http://schemas.openxmlformats.org/officeDocument/2006/relationships/image" Target="../media/image2.jpg"/><Relationship Id="rId3" Type="http://schemas.openxmlformats.org/officeDocument/2006/relationships/slideLayout" Target="../slideLayouts/slideLayout1.xml"/><Relationship Id="rId7" Type="http://schemas.openxmlformats.org/officeDocument/2006/relationships/audio" Target="../media/audio3.wav"/><Relationship Id="rId12" Type="http://schemas.openxmlformats.org/officeDocument/2006/relationships/slide" Target="slide9.xml"/><Relationship Id="rId2" Type="http://schemas.openxmlformats.org/officeDocument/2006/relationships/video" Target="../media/media1.avi"/><Relationship Id="rId1" Type="http://schemas.microsoft.com/office/2007/relationships/media" Target="../media/media1.avi"/><Relationship Id="rId6" Type="http://schemas.openxmlformats.org/officeDocument/2006/relationships/audio" Target="../media/audio2.wav"/><Relationship Id="rId11" Type="http://schemas.openxmlformats.org/officeDocument/2006/relationships/image" Target="../media/image5.png"/><Relationship Id="rId5" Type="http://schemas.openxmlformats.org/officeDocument/2006/relationships/audio" Target="../media/audio1.wav"/><Relationship Id="rId10" Type="http://schemas.openxmlformats.org/officeDocument/2006/relationships/image" Target="../media/image4.png"/><Relationship Id="rId4" Type="http://schemas.openxmlformats.org/officeDocument/2006/relationships/notesSlide" Target="../notesSlides/notesSlide6.xml"/><Relationship Id="rId9" Type="http://schemas.openxmlformats.org/officeDocument/2006/relationships/image" Target="../media/image3.gif"/></Relationships>
</file>

<file path=ppt/slides/_rels/slide8.xml.rels><?xml version="1.0" encoding="UTF-8" standalone="yes"?>
<Relationships xmlns="http://schemas.openxmlformats.org/package/2006/relationships"><Relationship Id="rId8" Type="http://schemas.openxmlformats.org/officeDocument/2006/relationships/audio" Target="../media/audio2.wav"/><Relationship Id="rId13" Type="http://schemas.openxmlformats.org/officeDocument/2006/relationships/image" Target="../media/image5.png"/><Relationship Id="rId3" Type="http://schemas.openxmlformats.org/officeDocument/2006/relationships/audio" Target="NULL" TargetMode="External"/><Relationship Id="rId7" Type="http://schemas.openxmlformats.org/officeDocument/2006/relationships/audio" Target="../media/audio1.wav"/><Relationship Id="rId12" Type="http://schemas.openxmlformats.org/officeDocument/2006/relationships/image" Target="../media/image4.png"/><Relationship Id="rId2" Type="http://schemas.openxmlformats.org/officeDocument/2006/relationships/video" Target="../media/media1.avi"/><Relationship Id="rId1" Type="http://schemas.microsoft.com/office/2007/relationships/media" Target="../media/media1.avi"/><Relationship Id="rId6" Type="http://schemas.openxmlformats.org/officeDocument/2006/relationships/notesSlide" Target="../notesSlides/notesSlide7.xml"/><Relationship Id="rId11" Type="http://schemas.openxmlformats.org/officeDocument/2006/relationships/image" Target="../media/image3.gif"/><Relationship Id="rId5" Type="http://schemas.openxmlformats.org/officeDocument/2006/relationships/slideLayout" Target="../slideLayouts/slideLayout1.xml"/><Relationship Id="rId15" Type="http://schemas.openxmlformats.org/officeDocument/2006/relationships/image" Target="../media/image6.png"/><Relationship Id="rId10" Type="http://schemas.openxmlformats.org/officeDocument/2006/relationships/image" Target="../media/image2.jpg"/><Relationship Id="rId4" Type="http://schemas.microsoft.com/office/2007/relationships/media" Target="../media/media2.mp3"/><Relationship Id="rId9" Type="http://schemas.openxmlformats.org/officeDocument/2006/relationships/audio" Target="../media/audio3.wav"/><Relationship Id="rId14" Type="http://schemas.openxmlformats.org/officeDocument/2006/relationships/slide" Target="slide9.xml"/></Relationships>
</file>

<file path=ppt/slides/_rels/slide9.xml.rels><?xml version="1.0" encoding="UTF-8" standalone="yes"?>
<Relationships xmlns="http://schemas.openxmlformats.org/package/2006/relationships"><Relationship Id="rId8" Type="http://schemas.openxmlformats.org/officeDocument/2006/relationships/image" Target="../media/image2.jpg"/><Relationship Id="rId3" Type="http://schemas.openxmlformats.org/officeDocument/2006/relationships/slideLayout" Target="../slideLayouts/slideLayout1.xml"/><Relationship Id="rId7" Type="http://schemas.openxmlformats.org/officeDocument/2006/relationships/audio" Target="../media/audio3.wav"/><Relationship Id="rId12" Type="http://schemas.openxmlformats.org/officeDocument/2006/relationships/slide" Target="slide9.xml"/><Relationship Id="rId2" Type="http://schemas.openxmlformats.org/officeDocument/2006/relationships/video" Target="../media/media1.avi"/><Relationship Id="rId1" Type="http://schemas.microsoft.com/office/2007/relationships/media" Target="../media/media1.avi"/><Relationship Id="rId6" Type="http://schemas.openxmlformats.org/officeDocument/2006/relationships/audio" Target="../media/audio2.wav"/><Relationship Id="rId11" Type="http://schemas.openxmlformats.org/officeDocument/2006/relationships/image" Target="../media/image5.png"/><Relationship Id="rId5" Type="http://schemas.openxmlformats.org/officeDocument/2006/relationships/audio" Target="../media/audio1.wav"/><Relationship Id="rId10" Type="http://schemas.openxmlformats.org/officeDocument/2006/relationships/image" Target="../media/image4.png"/><Relationship Id="rId4" Type="http://schemas.openxmlformats.org/officeDocument/2006/relationships/notesSlide" Target="../notesSlides/notesSlide8.xml"/><Relationship Id="rId9" Type="http://schemas.openxmlformats.org/officeDocument/2006/relationships/image" Target="../media/image3.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66800" y="5867400"/>
            <a:ext cx="7010400" cy="771788"/>
          </a:xfrm>
        </p:spPr>
        <p:txBody>
          <a:bodyPr>
            <a:normAutofit/>
          </a:bodyPr>
          <a:lstStyle/>
          <a:p>
            <a:r>
              <a:rPr lang="en-US" sz="2800" b="1" dirty="0">
                <a:solidFill>
                  <a:srgbClr val="002060"/>
                </a:solidFill>
                <a:latin typeface="Times New Roman" panose="02020603050405020304" pitchFamily="18" charset="0"/>
                <a:cs typeface="Times New Roman" panose="02020603050405020304" pitchFamily="18" charset="0"/>
              </a:rPr>
              <a:t>CHỦ NGHĨA XÃ HỘI KHOA HỌC</a:t>
            </a:r>
          </a:p>
        </p:txBody>
      </p:sp>
      <p:pic>
        <p:nvPicPr>
          <p:cNvPr id="4" name="Picture 3">
            <a:extLst>
              <a:ext uri="{FF2B5EF4-FFF2-40B4-BE49-F238E27FC236}">
                <a16:creationId xmlns:a16="http://schemas.microsoft.com/office/drawing/2014/main" id="{73EEE97F-6467-31AB-2DAE-58BE55EC1B0E}"/>
              </a:ext>
            </a:extLst>
          </p:cNvPr>
          <p:cNvPicPr>
            <a:picLocks noChangeAspect="1"/>
          </p:cNvPicPr>
          <p:nvPr/>
        </p:nvPicPr>
        <p:blipFill>
          <a:blip r:embed="rId2">
            <a:extLst>
              <a:ext uri="{28A0092B-C50C-407E-A947-70E740481C1C}">
                <a14:useLocalDpi xmlns:a14="http://schemas.microsoft.com/office/drawing/2010/main" val="0"/>
              </a:ext>
            </a:extLst>
          </a:blip>
          <a:srcRect b="6317"/>
          <a:stretch/>
        </p:blipFill>
        <p:spPr>
          <a:xfrm>
            <a:off x="533400" y="76200"/>
            <a:ext cx="8305799" cy="5791200"/>
          </a:xfrm>
          <a:prstGeom prst="rect">
            <a:avLst/>
          </a:prstGeom>
        </p:spPr>
      </p:pic>
    </p:spTree>
    <p:extLst>
      <p:ext uri="{BB962C8B-B14F-4D97-AF65-F5344CB8AC3E}">
        <p14:creationId xmlns:p14="http://schemas.microsoft.com/office/powerpoint/2010/main" val="4532363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8">
            <a:lum/>
          </a:blip>
          <a:srcRect/>
          <a:stretch>
            <a:fillRect l="-10000" r="-10000"/>
          </a:stretch>
        </a:blipFill>
        <a:effectLst/>
      </p:bgPr>
    </p:bg>
    <p:spTree>
      <p:nvGrpSpPr>
        <p:cNvPr id="1" name=""/>
        <p:cNvGrpSpPr/>
        <p:nvPr/>
      </p:nvGrpSpPr>
      <p:grpSpPr>
        <a:xfrm>
          <a:off x="0" y="0"/>
          <a:ext cx="0" cy="0"/>
          <a:chOff x="0" y="0"/>
          <a:chExt cx="0" cy="0"/>
        </a:xfrm>
      </p:grpSpPr>
      <p:sp>
        <p:nvSpPr>
          <p:cNvPr id="79" name="Rectangle 78"/>
          <p:cNvSpPr/>
          <p:nvPr/>
        </p:nvSpPr>
        <p:spPr>
          <a:xfrm>
            <a:off x="693106" y="5207073"/>
            <a:ext cx="7660239" cy="492443"/>
          </a:xfrm>
          <a:prstGeom prst="rect">
            <a:avLst/>
          </a:prstGeom>
        </p:spPr>
        <p:txBody>
          <a:bodyPr wrap="none">
            <a:spAutoFit/>
            <a:scene3d>
              <a:camera prst="orthographicFront"/>
              <a:lightRig rig="balanced" dir="t">
                <a:rot lat="0" lon="0" rev="2100000"/>
              </a:lightRig>
            </a:scene3d>
            <a:sp3d extrusionH="57150" prstMaterial="metal">
              <a:bevelT w="38100" h="25400"/>
              <a:contourClr>
                <a:schemeClr val="bg2"/>
              </a:contourClr>
            </a:sp3d>
          </a:bodyPr>
          <a:lstStyle/>
          <a:p>
            <a:pPr lvl="0">
              <a:defRPr/>
            </a:pPr>
            <a:r>
              <a:rPr lang="en-US" sz="2600" dirty="0">
                <a:solidFill>
                  <a:schemeClr val="bg1"/>
                </a:solidFill>
                <a:latin typeface="Times New Roman" panose="02020603050405020304" pitchFamily="18" charset="0"/>
                <a:cs typeface="Times New Roman" panose="02020603050405020304" pitchFamily="18" charset="0"/>
              </a:rPr>
              <a:t>C. </a:t>
            </a:r>
            <a:r>
              <a:rPr lang="en-US" sz="2600" dirty="0" err="1">
                <a:solidFill>
                  <a:schemeClr val="bg1"/>
                </a:solidFill>
                <a:latin typeface="Times New Roman" panose="02020603050405020304" pitchFamily="18" charset="0"/>
                <a:cs typeface="Times New Roman" panose="02020603050405020304" pitchFamily="18" charset="0"/>
              </a:rPr>
              <a:t>Tính</a:t>
            </a:r>
            <a:r>
              <a:rPr lang="en-US" sz="2600" dirty="0">
                <a:solidFill>
                  <a:schemeClr val="bg1"/>
                </a:solidFill>
                <a:latin typeface="Times New Roman" panose="02020603050405020304" pitchFamily="18" charset="0"/>
                <a:cs typeface="Times New Roman" panose="02020603050405020304" pitchFamily="18" charset="0"/>
              </a:rPr>
              <a:t> </a:t>
            </a:r>
            <a:r>
              <a:rPr lang="en-US" sz="2600" dirty="0" err="1">
                <a:solidFill>
                  <a:schemeClr val="bg1"/>
                </a:solidFill>
                <a:latin typeface="Times New Roman" panose="02020603050405020304" pitchFamily="18" charset="0"/>
                <a:cs typeface="Times New Roman" panose="02020603050405020304" pitchFamily="18" charset="0"/>
              </a:rPr>
              <a:t>hai</a:t>
            </a:r>
            <a:r>
              <a:rPr lang="en-US" sz="2600" dirty="0">
                <a:solidFill>
                  <a:schemeClr val="bg1"/>
                </a:solidFill>
                <a:latin typeface="Times New Roman" panose="02020603050405020304" pitchFamily="18" charset="0"/>
                <a:cs typeface="Times New Roman" panose="02020603050405020304" pitchFamily="18" charset="0"/>
              </a:rPr>
              <a:t> </a:t>
            </a:r>
            <a:r>
              <a:rPr lang="en-US" sz="2600" dirty="0" err="1">
                <a:solidFill>
                  <a:schemeClr val="bg1"/>
                </a:solidFill>
                <a:latin typeface="Times New Roman" panose="02020603050405020304" pitchFamily="18" charset="0"/>
                <a:cs typeface="Times New Roman" panose="02020603050405020304" pitchFamily="18" charset="0"/>
              </a:rPr>
              <a:t>mặt</a:t>
            </a:r>
            <a:r>
              <a:rPr lang="en-US" sz="2600" dirty="0">
                <a:solidFill>
                  <a:schemeClr val="bg1"/>
                </a:solidFill>
                <a:latin typeface="Times New Roman" panose="02020603050405020304" pitchFamily="18" charset="0"/>
                <a:cs typeface="Times New Roman" panose="02020603050405020304" pitchFamily="18" charset="0"/>
              </a:rPr>
              <a:t> </a:t>
            </a:r>
            <a:r>
              <a:rPr lang="en-US" sz="2600" dirty="0" err="1">
                <a:solidFill>
                  <a:schemeClr val="bg1"/>
                </a:solidFill>
                <a:latin typeface="Times New Roman" panose="02020603050405020304" pitchFamily="18" charset="0"/>
                <a:cs typeface="Times New Roman" panose="02020603050405020304" pitchFamily="18" charset="0"/>
              </a:rPr>
              <a:t>của</a:t>
            </a:r>
            <a:r>
              <a:rPr lang="en-US" sz="2600" dirty="0">
                <a:solidFill>
                  <a:schemeClr val="bg1"/>
                </a:solidFill>
                <a:latin typeface="Times New Roman" panose="02020603050405020304" pitchFamily="18" charset="0"/>
                <a:cs typeface="Times New Roman" panose="02020603050405020304" pitchFamily="18" charset="0"/>
              </a:rPr>
              <a:t> </a:t>
            </a:r>
            <a:r>
              <a:rPr lang="en-US" sz="2600" dirty="0" err="1">
                <a:solidFill>
                  <a:schemeClr val="bg1"/>
                </a:solidFill>
                <a:latin typeface="Times New Roman" panose="02020603050405020304" pitchFamily="18" charset="0"/>
                <a:cs typeface="Times New Roman" panose="02020603050405020304" pitchFamily="18" charset="0"/>
              </a:rPr>
              <a:t>lao</a:t>
            </a:r>
            <a:r>
              <a:rPr lang="en-US" sz="2600" dirty="0">
                <a:solidFill>
                  <a:schemeClr val="bg1"/>
                </a:solidFill>
                <a:latin typeface="Times New Roman" panose="02020603050405020304" pitchFamily="18" charset="0"/>
                <a:cs typeface="Times New Roman" panose="02020603050405020304" pitchFamily="18" charset="0"/>
              </a:rPr>
              <a:t> </a:t>
            </a:r>
            <a:r>
              <a:rPr lang="en-US" sz="2600" dirty="0" err="1">
                <a:solidFill>
                  <a:schemeClr val="bg1"/>
                </a:solidFill>
                <a:latin typeface="Times New Roman" panose="02020603050405020304" pitchFamily="18" charset="0"/>
                <a:cs typeface="Times New Roman" panose="02020603050405020304" pitchFamily="18" charset="0"/>
              </a:rPr>
              <a:t>động</a:t>
            </a:r>
            <a:r>
              <a:rPr lang="en-US" sz="2600" dirty="0">
                <a:solidFill>
                  <a:schemeClr val="bg1"/>
                </a:solidFill>
                <a:latin typeface="Times New Roman" panose="02020603050405020304" pitchFamily="18" charset="0"/>
                <a:cs typeface="Times New Roman" panose="02020603050405020304" pitchFamily="18" charset="0"/>
              </a:rPr>
              <a:t> </a:t>
            </a:r>
            <a:r>
              <a:rPr lang="en-US" sz="2600" dirty="0" err="1">
                <a:solidFill>
                  <a:schemeClr val="bg1"/>
                </a:solidFill>
                <a:latin typeface="Times New Roman" panose="02020603050405020304" pitchFamily="18" charset="0"/>
                <a:cs typeface="Times New Roman" panose="02020603050405020304" pitchFamily="18" charset="0"/>
              </a:rPr>
              <a:t>và</a:t>
            </a:r>
            <a:r>
              <a:rPr lang="en-US" sz="2600" dirty="0">
                <a:solidFill>
                  <a:schemeClr val="bg1"/>
                </a:solidFill>
                <a:latin typeface="Times New Roman" panose="02020603050405020304" pitchFamily="18" charset="0"/>
                <a:cs typeface="Times New Roman" panose="02020603050405020304" pitchFamily="18" charset="0"/>
              </a:rPr>
              <a:t> </a:t>
            </a:r>
            <a:r>
              <a:rPr lang="en-US" sz="2600" dirty="0" err="1">
                <a:solidFill>
                  <a:schemeClr val="bg1"/>
                </a:solidFill>
                <a:latin typeface="Times New Roman" panose="02020603050405020304" pitchFamily="18" charset="0"/>
                <a:cs typeface="Times New Roman" panose="02020603050405020304" pitchFamily="18" charset="0"/>
              </a:rPr>
              <a:t>Thuyết</a:t>
            </a:r>
            <a:r>
              <a:rPr lang="en-US" sz="2600" dirty="0">
                <a:solidFill>
                  <a:schemeClr val="bg1"/>
                </a:solidFill>
                <a:latin typeface="Times New Roman" panose="02020603050405020304" pitchFamily="18" charset="0"/>
                <a:cs typeface="Times New Roman" panose="02020603050405020304" pitchFamily="18" charset="0"/>
              </a:rPr>
              <a:t> </a:t>
            </a:r>
            <a:r>
              <a:rPr lang="en-US" sz="2600" dirty="0" err="1">
                <a:solidFill>
                  <a:schemeClr val="bg1"/>
                </a:solidFill>
                <a:latin typeface="Times New Roman" panose="02020603050405020304" pitchFamily="18" charset="0"/>
                <a:cs typeface="Times New Roman" panose="02020603050405020304" pitchFamily="18" charset="0"/>
              </a:rPr>
              <a:t>vạn</a:t>
            </a:r>
            <a:r>
              <a:rPr lang="en-US" sz="2600" dirty="0">
                <a:solidFill>
                  <a:schemeClr val="bg1"/>
                </a:solidFill>
                <a:latin typeface="Times New Roman" panose="02020603050405020304" pitchFamily="18" charset="0"/>
                <a:cs typeface="Times New Roman" panose="02020603050405020304" pitchFamily="18" charset="0"/>
              </a:rPr>
              <a:t> </a:t>
            </a:r>
            <a:r>
              <a:rPr lang="en-US" sz="2600" dirty="0" err="1">
                <a:solidFill>
                  <a:schemeClr val="bg1"/>
                </a:solidFill>
                <a:latin typeface="Times New Roman" panose="02020603050405020304" pitchFamily="18" charset="0"/>
                <a:cs typeface="Times New Roman" panose="02020603050405020304" pitchFamily="18" charset="0"/>
              </a:rPr>
              <a:t>vật</a:t>
            </a:r>
            <a:r>
              <a:rPr lang="en-US" sz="2600" dirty="0">
                <a:solidFill>
                  <a:schemeClr val="bg1"/>
                </a:solidFill>
                <a:latin typeface="Times New Roman" panose="02020603050405020304" pitchFamily="18" charset="0"/>
                <a:cs typeface="Times New Roman" panose="02020603050405020304" pitchFamily="18" charset="0"/>
              </a:rPr>
              <a:t> </a:t>
            </a:r>
            <a:r>
              <a:rPr lang="en-US" sz="2600" dirty="0" err="1">
                <a:solidFill>
                  <a:schemeClr val="bg1"/>
                </a:solidFill>
                <a:latin typeface="Times New Roman" panose="02020603050405020304" pitchFamily="18" charset="0"/>
                <a:cs typeface="Times New Roman" panose="02020603050405020304" pitchFamily="18" charset="0"/>
              </a:rPr>
              <a:t>hấp</a:t>
            </a:r>
            <a:r>
              <a:rPr lang="en-US" sz="2600" dirty="0">
                <a:solidFill>
                  <a:schemeClr val="bg1"/>
                </a:solidFill>
                <a:latin typeface="Times New Roman" panose="02020603050405020304" pitchFamily="18" charset="0"/>
                <a:cs typeface="Times New Roman" panose="02020603050405020304" pitchFamily="18" charset="0"/>
              </a:rPr>
              <a:t> </a:t>
            </a:r>
            <a:r>
              <a:rPr lang="en-US" sz="2600" dirty="0" err="1">
                <a:solidFill>
                  <a:schemeClr val="bg1"/>
                </a:solidFill>
                <a:latin typeface="Times New Roman" panose="02020603050405020304" pitchFamily="18" charset="0"/>
                <a:cs typeface="Times New Roman" panose="02020603050405020304" pitchFamily="18" charset="0"/>
              </a:rPr>
              <a:t>dẫn</a:t>
            </a:r>
            <a:endParaRPr kumimoji="0" lang="vi-VN" sz="2600" b="1" i="0" u="none" strike="noStrike" kern="1200" cap="none" spc="0" normalizeH="0" baseline="0" noProof="0" dirty="0">
              <a:ln>
                <a:noFill/>
              </a:ln>
              <a:solidFill>
                <a:schemeClr val="bg1"/>
              </a:solidFill>
              <a:effectLst/>
              <a:uLnTx/>
              <a:uFillTx/>
              <a:latin typeface="Times New Roman" panose="02020603050405020304" pitchFamily="18" charset="0"/>
              <a:cs typeface="Times New Roman" panose="02020603050405020304" pitchFamily="18" charset="0"/>
            </a:endParaRPr>
          </a:p>
        </p:txBody>
      </p:sp>
      <p:sp>
        <p:nvSpPr>
          <p:cNvPr id="76" name="Hexagon 75"/>
          <p:cNvSpPr/>
          <p:nvPr/>
        </p:nvSpPr>
        <p:spPr>
          <a:xfrm>
            <a:off x="457201" y="3619269"/>
            <a:ext cx="8592150" cy="605442"/>
          </a:xfrm>
          <a:prstGeom prst="hexagon">
            <a:avLst>
              <a:gd name="adj" fmla="val 43803"/>
              <a:gd name="vf" fmla="val 115470"/>
            </a:avLst>
          </a:prstGeom>
          <a:ln/>
        </p:spPr>
        <p:style>
          <a:lnRef idx="3">
            <a:schemeClr val="lt1"/>
          </a:lnRef>
          <a:fillRef idx="1">
            <a:schemeClr val="accent6"/>
          </a:fillRef>
          <a:effectRef idx="1">
            <a:schemeClr val="accent6"/>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sp3d extrusionH="57150">
              <a:bevelT w="38100" h="38100" prst="angle"/>
            </a:sp3d>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700" b="0" i="0" u="none" strike="noStrike" kern="1200" cap="none" spc="0" normalizeH="0" baseline="0" noProof="0" dirty="0">
                <a:ln>
                  <a:noFill/>
                </a:ln>
                <a:solidFill>
                  <a:prstClr val="white"/>
                </a:solidFill>
                <a:effectLst/>
                <a:uLnTx/>
                <a:uFillTx/>
                <a:latin typeface="Times New Roman" pitchFamily="18" charset="0"/>
                <a:ea typeface="+mn-ea"/>
                <a:cs typeface="Times New Roman" pitchFamily="18" charset="0"/>
              </a:rPr>
              <a:t>  </a:t>
            </a:r>
            <a:endParaRPr kumimoji="0" lang="en-US" sz="2700" b="1" i="0" u="none" strike="noStrike" kern="1200" cap="none" spc="0" normalizeH="0" baseline="0" noProof="0" dirty="0">
              <a:ln>
                <a:noFill/>
              </a:ln>
              <a:solidFill>
                <a:prstClr val="white"/>
              </a:solidFill>
              <a:effectLst/>
              <a:uLnTx/>
              <a:uFillTx/>
              <a:latin typeface="Times New Roman" pitchFamily="18" charset="0"/>
              <a:ea typeface="Tahoma" pitchFamily="34" charset="0"/>
              <a:cs typeface="Times New Roman" pitchFamily="18" charset="0"/>
            </a:endParaRPr>
          </a:p>
        </p:txBody>
      </p:sp>
      <p:sp>
        <p:nvSpPr>
          <p:cNvPr id="11" name="Oval 10"/>
          <p:cNvSpPr/>
          <p:nvPr/>
        </p:nvSpPr>
        <p:spPr>
          <a:xfrm>
            <a:off x="-15659" y="1313440"/>
            <a:ext cx="1205344" cy="838200"/>
          </a:xfrm>
          <a:prstGeom prst="ellipse">
            <a:avLst/>
          </a:prstGeom>
          <a:solidFill>
            <a:srgbClr val="FF0000"/>
          </a:solidFill>
          <a:ln>
            <a:noFill/>
          </a:ln>
          <a:effectLst>
            <a:glow rad="228600">
              <a:schemeClr val="accent1">
                <a:satMod val="175000"/>
                <a:alpha val="40000"/>
              </a:schemeClr>
            </a:glow>
          </a:effectLst>
          <a:scene3d>
            <a:camera prst="orthographicFront">
              <a:rot lat="0" lon="0" rev="0"/>
            </a:camera>
            <a:lightRig rig="glow" dir="t">
              <a:rot lat="0" lon="0" rev="14100000"/>
            </a:lightRig>
          </a:scene3d>
          <a:sp3d prstMaterial="softEdge">
            <a:bevelT w="127000" prst="artDeco"/>
          </a:sp3d>
        </p:spPr>
        <p:style>
          <a:lnRef idx="0">
            <a:schemeClr val="accent5"/>
          </a:lnRef>
          <a:fillRef idx="3">
            <a:schemeClr val="accent5"/>
          </a:fillRef>
          <a:effectRef idx="3">
            <a:schemeClr val="accent5"/>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4000" b="1" dirty="0">
                <a:solidFill>
                  <a:prstClr val="white"/>
                </a:solidFill>
                <a:latin typeface="Arial" pitchFamily="34" charset="0"/>
                <a:ea typeface="Tahoma" pitchFamily="34" charset="0"/>
                <a:cs typeface="Arial" pitchFamily="34" charset="0"/>
              </a:rPr>
              <a:t>9</a:t>
            </a:r>
            <a:endParaRPr kumimoji="0" lang="en-US" sz="4000" b="1" i="0" u="none" strike="noStrike" kern="1200" cap="none" spc="0" normalizeH="0" baseline="0" noProof="0" dirty="0">
              <a:ln>
                <a:noFill/>
              </a:ln>
              <a:solidFill>
                <a:prstClr val="white"/>
              </a:solidFill>
              <a:effectLst/>
              <a:uLnTx/>
              <a:uFillTx/>
              <a:latin typeface="Arial" pitchFamily="34" charset="0"/>
              <a:ea typeface="Tahoma" pitchFamily="34" charset="0"/>
              <a:cs typeface="Arial" pitchFamily="34" charset="0"/>
            </a:endParaRPr>
          </a:p>
        </p:txBody>
      </p:sp>
      <p:sp>
        <p:nvSpPr>
          <p:cNvPr id="19" name="Rectangle 18"/>
          <p:cNvSpPr/>
          <p:nvPr/>
        </p:nvSpPr>
        <p:spPr>
          <a:xfrm>
            <a:off x="1476" y="152400"/>
            <a:ext cx="4320733" cy="830997"/>
          </a:xfrm>
          <a:prstGeom prst="rect">
            <a:avLst/>
          </a:prstGeom>
          <a:noFill/>
          <a:ln>
            <a:noFill/>
          </a:ln>
          <a:effectLst>
            <a:outerShdw blurRad="127000" dist="38100" dir="2700000" algn="ctr">
              <a:srgbClr val="000000">
                <a:alpha val="45000"/>
              </a:srgbClr>
            </a:outerShdw>
          </a:effectLst>
        </p:spPr>
        <p:txBody>
          <a:bodyPr wrap="square" lIns="91440" tIns="45720" rIns="91440" bIns="45720">
            <a:spAutoFit/>
            <a:scene3d>
              <a:camera prst="orthographicFront"/>
              <a:lightRig rig="glow" dir="tl">
                <a:rot lat="0" lon="0" rev="5400000"/>
              </a:lightRig>
            </a:scene3d>
            <a:sp3d contourW="12700">
              <a:bevelT w="25400" h="25400"/>
              <a:contourClr>
                <a:schemeClr val="accent6">
                  <a:shade val="73000"/>
                </a:schemeClr>
              </a:contourClr>
            </a:sp3d>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4800" b="1" dirty="0">
                <a:ln w="11430"/>
                <a:gradFill>
                  <a:gsLst>
                    <a:gs pos="0">
                      <a:srgbClr val="F79646">
                        <a:tint val="90000"/>
                        <a:satMod val="120000"/>
                      </a:srgbClr>
                    </a:gs>
                    <a:gs pos="25000">
                      <a:srgbClr val="F79646">
                        <a:tint val="93000"/>
                        <a:satMod val="120000"/>
                      </a:srgbClr>
                    </a:gs>
                    <a:gs pos="50000">
                      <a:srgbClr val="F79646">
                        <a:shade val="89000"/>
                        <a:satMod val="110000"/>
                      </a:srgbClr>
                    </a:gs>
                    <a:gs pos="75000">
                      <a:srgbClr val="F79646">
                        <a:tint val="93000"/>
                        <a:satMod val="120000"/>
                      </a:srgbClr>
                    </a:gs>
                    <a:gs pos="100000">
                      <a:srgbClr val="F79646">
                        <a:tint val="90000"/>
                        <a:satMod val="120000"/>
                      </a:srgbClr>
                    </a:gs>
                  </a:gsLst>
                  <a:lin ang="5400000"/>
                </a:gradFill>
                <a:effectLst>
                  <a:glow rad="228600">
                    <a:srgbClr val="4F81BD">
                      <a:satMod val="175000"/>
                      <a:alpha val="40000"/>
                    </a:srgbClr>
                  </a:glow>
                  <a:outerShdw blurRad="80000" dist="40000" dir="5040000" algn="tl">
                    <a:srgbClr val="000000">
                      <a:alpha val="30000"/>
                    </a:srgbClr>
                  </a:outerShdw>
                  <a:reflection blurRad="6350" stA="55000" endA="300" endPos="45500" dir="5400000" sy="-100000" algn="bl" rotWithShape="0"/>
                </a:effectLst>
                <a:latin typeface="Calibri"/>
              </a:rPr>
              <a:t>ÔN TẬP</a:t>
            </a:r>
            <a:endParaRPr kumimoji="0" lang="en-US" sz="4800" b="1" i="0" u="none" strike="noStrike" kern="1200" cap="none" spc="0" normalizeH="0" baseline="0" noProof="0" dirty="0">
              <a:ln w="11430"/>
              <a:gradFill>
                <a:gsLst>
                  <a:gs pos="0">
                    <a:srgbClr val="F79646">
                      <a:tint val="90000"/>
                      <a:satMod val="120000"/>
                    </a:srgbClr>
                  </a:gs>
                  <a:gs pos="25000">
                    <a:srgbClr val="F79646">
                      <a:tint val="93000"/>
                      <a:satMod val="120000"/>
                    </a:srgbClr>
                  </a:gs>
                  <a:gs pos="50000">
                    <a:srgbClr val="F79646">
                      <a:shade val="89000"/>
                      <a:satMod val="110000"/>
                    </a:srgbClr>
                  </a:gs>
                  <a:gs pos="75000">
                    <a:srgbClr val="F79646">
                      <a:tint val="93000"/>
                      <a:satMod val="120000"/>
                    </a:srgbClr>
                  </a:gs>
                  <a:gs pos="100000">
                    <a:srgbClr val="F79646">
                      <a:tint val="90000"/>
                      <a:satMod val="120000"/>
                    </a:srgbClr>
                  </a:gs>
                </a:gsLst>
                <a:lin ang="5400000"/>
              </a:gradFill>
              <a:effectLst>
                <a:glow rad="228600">
                  <a:srgbClr val="4F81BD">
                    <a:satMod val="175000"/>
                    <a:alpha val="40000"/>
                  </a:srgbClr>
                </a:glow>
                <a:outerShdw blurRad="80000" dist="40000" dir="5040000" algn="tl">
                  <a:srgbClr val="000000">
                    <a:alpha val="30000"/>
                  </a:srgbClr>
                </a:outerShdw>
                <a:reflection blurRad="6350" stA="55000" endA="300" endPos="45500" dir="5400000" sy="-100000" algn="bl" rotWithShape="0"/>
              </a:effectLst>
              <a:uLnTx/>
              <a:uFillTx/>
              <a:latin typeface="Calibri"/>
              <a:ea typeface="+mn-ea"/>
              <a:cs typeface="+mn-cs"/>
            </a:endParaRPr>
          </a:p>
        </p:txBody>
      </p:sp>
      <p:pic>
        <p:nvPicPr>
          <p:cNvPr id="25" name="Picture 9" descr="Animate"/>
          <p:cNvPicPr>
            <a:picLocks noChangeAspect="1" noChangeArrowheads="1" noCrop="1"/>
          </p:cNvPicPr>
          <p:nvPr/>
        </p:nvPicPr>
        <p:blipFill>
          <a:blip r:embed="rId9">
            <a:extLst>
              <a:ext uri="{28A0092B-C50C-407E-A947-70E740481C1C}">
                <a14:useLocalDpi xmlns:a14="http://schemas.microsoft.com/office/drawing/2010/main" val="0"/>
              </a:ext>
            </a:extLst>
          </a:blip>
          <a:srcRect/>
          <a:stretch>
            <a:fillRect/>
          </a:stretch>
        </p:blipFill>
        <p:spPr bwMode="auto">
          <a:xfrm>
            <a:off x="23978" y="1173884"/>
            <a:ext cx="9144000" cy="158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 name="Picture 9" descr="Animate"/>
          <p:cNvPicPr>
            <a:picLocks noChangeAspect="1" noChangeArrowheads="1" noCrop="1"/>
          </p:cNvPicPr>
          <p:nvPr/>
        </p:nvPicPr>
        <p:blipFill>
          <a:blip r:embed="rId9">
            <a:extLst>
              <a:ext uri="{28A0092B-C50C-407E-A947-70E740481C1C}">
                <a14:useLocalDpi xmlns:a14="http://schemas.microsoft.com/office/drawing/2010/main" val="0"/>
              </a:ext>
            </a:extLst>
          </a:blip>
          <a:srcRect/>
          <a:stretch>
            <a:fillRect/>
          </a:stretch>
        </p:blipFill>
        <p:spPr bwMode="auto">
          <a:xfrm>
            <a:off x="0" y="-6350"/>
            <a:ext cx="9144000" cy="158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5" name="Picture 54" descr="Buttons (10).png"/>
          <p:cNvPicPr>
            <a:picLocks noChangeAspect="1"/>
          </p:cNvPicPr>
          <p:nvPr/>
        </p:nvPicPr>
        <p:blipFill>
          <a:blip r:embed="rId10" cstate="print"/>
          <a:stretch>
            <a:fillRect/>
          </a:stretch>
        </p:blipFill>
        <p:spPr>
          <a:xfrm>
            <a:off x="8662221" y="1828800"/>
            <a:ext cx="481779" cy="496229"/>
          </a:xfrm>
          <a:prstGeom prst="rect">
            <a:avLst/>
          </a:prstGeom>
          <a:ln>
            <a:noFill/>
          </a:ln>
          <a:effectLst>
            <a:outerShdw blurRad="190500" algn="tl" rotWithShape="0">
              <a:srgbClr val="000000">
                <a:alpha val="70000"/>
              </a:srgbClr>
            </a:outerShdw>
          </a:effectLst>
        </p:spPr>
      </p:pic>
      <p:grpSp>
        <p:nvGrpSpPr>
          <p:cNvPr id="20" name="Group 19"/>
          <p:cNvGrpSpPr/>
          <p:nvPr/>
        </p:nvGrpSpPr>
        <p:grpSpPr>
          <a:xfrm>
            <a:off x="130510" y="1550806"/>
            <a:ext cx="9242090" cy="1569660"/>
            <a:chOff x="23978" y="2133015"/>
            <a:chExt cx="9109994" cy="2192095"/>
          </a:xfrm>
        </p:grpSpPr>
        <p:sp>
          <p:nvSpPr>
            <p:cNvPr id="18" name="Hexagon 17"/>
            <p:cNvSpPr/>
            <p:nvPr/>
          </p:nvSpPr>
          <p:spPr>
            <a:xfrm>
              <a:off x="685800" y="2133015"/>
              <a:ext cx="7868457" cy="2192095"/>
            </a:xfrm>
            <a:prstGeom prst="hexagon">
              <a:avLst>
                <a:gd name="adj" fmla="val 27268"/>
                <a:gd name="vf" fmla="val 115470"/>
              </a:avLst>
            </a:prstGeom>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sp3d extrusionH="57150">
                <a:bevelT w="57150" h="38100" prst="artDeco"/>
              </a:sp3d>
            </a:bodyPr>
            <a:lstStyle/>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n-US" sz="2800" b="1" i="0" u="none" strike="noStrike" kern="1200" cap="none" spc="0" normalizeH="0" baseline="0" noProof="0" dirty="0">
                <a:ln>
                  <a:noFill/>
                </a:ln>
                <a:solidFill>
                  <a:srgbClr val="FFFF00"/>
                </a:solidFill>
                <a:effectLst/>
                <a:uLnTx/>
                <a:uFillTx/>
                <a:latin typeface="Times New Roman" pitchFamily="18" charset="0"/>
                <a:ea typeface="+mn-ea"/>
                <a:cs typeface="Times New Roman" pitchFamily="18" charset="0"/>
              </a:endParaRPr>
            </a:p>
          </p:txBody>
        </p:sp>
        <p:cxnSp>
          <p:nvCxnSpPr>
            <p:cNvPr id="30" name="Straight Connector 29"/>
            <p:cNvCxnSpPr/>
            <p:nvPr/>
          </p:nvCxnSpPr>
          <p:spPr>
            <a:xfrm>
              <a:off x="8534400" y="3211657"/>
              <a:ext cx="59957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 name="Straight Connector 2"/>
            <p:cNvCxnSpPr>
              <a:endCxn id="18" idx="3"/>
            </p:cNvCxnSpPr>
            <p:nvPr/>
          </p:nvCxnSpPr>
          <p:spPr>
            <a:xfrm>
              <a:off x="23978" y="3229063"/>
              <a:ext cx="661822"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35" name="Rectangle 34"/>
          <p:cNvSpPr/>
          <p:nvPr/>
        </p:nvSpPr>
        <p:spPr>
          <a:xfrm>
            <a:off x="738330" y="3680742"/>
            <a:ext cx="8247423" cy="492443"/>
          </a:xfrm>
          <a:prstGeom prst="rect">
            <a:avLst/>
          </a:prstGeom>
        </p:spPr>
        <p:txBody>
          <a:bodyPr wrap="square">
            <a:spAutoFit/>
            <a:scene3d>
              <a:camera prst="orthographicFront"/>
              <a:lightRig rig="balanced" dir="t">
                <a:rot lat="0" lon="0" rev="2100000"/>
              </a:lightRig>
            </a:scene3d>
            <a:sp3d extrusionH="57150" prstMaterial="metal">
              <a:bevelT w="38100" h="25400"/>
              <a:contourClr>
                <a:schemeClr val="bg2"/>
              </a:contourClr>
            </a:sp3d>
          </a:bodyPr>
          <a:lstStyle/>
          <a:p>
            <a:pPr lvl="0">
              <a:defRPr/>
            </a:pPr>
            <a:r>
              <a:rPr lang="en-US" sz="2600" dirty="0">
                <a:solidFill>
                  <a:prstClr val="white"/>
                </a:solidFill>
                <a:latin typeface="Times New Roman" panose="02020603050405020304" pitchFamily="18" charset="0"/>
                <a:cs typeface="Times New Roman" panose="02020603050405020304" pitchFamily="18" charset="0"/>
              </a:rPr>
              <a:t>A. </a:t>
            </a:r>
            <a:r>
              <a:rPr lang="vi-VN" sz="2600" dirty="0">
                <a:solidFill>
                  <a:prstClr val="white"/>
                </a:solidFill>
                <a:latin typeface="Times New Roman" panose="02020603050405020304" pitchFamily="18" charset="0"/>
                <a:cs typeface="Times New Roman" panose="02020603050405020304" pitchFamily="18" charset="0"/>
              </a:rPr>
              <a:t>Chủ nghĩa duy vật lịch sử và Học thuyết giá trị thặng dư</a:t>
            </a:r>
            <a:endParaRPr kumimoji="0" lang="vi-VN" sz="2600" i="0" u="none" strike="noStrike" kern="120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endParaRPr>
          </a:p>
        </p:txBody>
      </p:sp>
      <p:sp>
        <p:nvSpPr>
          <p:cNvPr id="36" name="Rectangle 35"/>
          <p:cNvSpPr/>
          <p:nvPr/>
        </p:nvSpPr>
        <p:spPr>
          <a:xfrm>
            <a:off x="666473" y="4537135"/>
            <a:ext cx="7344715" cy="492443"/>
          </a:xfrm>
          <a:prstGeom prst="rect">
            <a:avLst/>
          </a:prstGeom>
        </p:spPr>
        <p:txBody>
          <a:bodyPr wrap="square">
            <a:spAutoFit/>
            <a:scene3d>
              <a:camera prst="orthographicFront"/>
              <a:lightRig rig="balanced" dir="t">
                <a:rot lat="0" lon="0" rev="2100000"/>
              </a:lightRig>
            </a:scene3d>
            <a:sp3d extrusionH="57150" prstMaterial="metal">
              <a:bevelT w="38100" h="25400"/>
              <a:contourClr>
                <a:schemeClr val="bg2"/>
              </a:contourClr>
            </a:sp3d>
          </a:bodyPr>
          <a:lstStyle/>
          <a:p>
            <a:pPr lvl="0">
              <a:defRPr/>
            </a:pPr>
            <a:r>
              <a:rPr lang="en-US" sz="2600" dirty="0">
                <a:solidFill>
                  <a:schemeClr val="bg1"/>
                </a:solidFill>
                <a:latin typeface="Times New Roman" panose="02020603050405020304" pitchFamily="18" charset="0"/>
                <a:cs typeface="Times New Roman" panose="02020603050405020304" pitchFamily="18" charset="0"/>
              </a:rPr>
              <a:t>B. </a:t>
            </a:r>
            <a:r>
              <a:rPr lang="en-US" sz="2600" dirty="0" err="1">
                <a:solidFill>
                  <a:schemeClr val="bg1"/>
                </a:solidFill>
                <a:latin typeface="Times New Roman" panose="02020603050405020304" pitchFamily="18" charset="0"/>
                <a:cs typeface="Times New Roman" panose="02020603050405020304" pitchFamily="18" charset="0"/>
              </a:rPr>
              <a:t>Phép</a:t>
            </a:r>
            <a:r>
              <a:rPr lang="en-US" sz="2600" dirty="0">
                <a:solidFill>
                  <a:schemeClr val="bg1"/>
                </a:solidFill>
                <a:latin typeface="Times New Roman" panose="02020603050405020304" pitchFamily="18" charset="0"/>
                <a:cs typeface="Times New Roman" panose="02020603050405020304" pitchFamily="18" charset="0"/>
              </a:rPr>
              <a:t> </a:t>
            </a:r>
            <a:r>
              <a:rPr lang="en-US" sz="2600" dirty="0" err="1">
                <a:solidFill>
                  <a:schemeClr val="bg1"/>
                </a:solidFill>
                <a:latin typeface="Times New Roman" panose="02020603050405020304" pitchFamily="18" charset="0"/>
                <a:cs typeface="Times New Roman" panose="02020603050405020304" pitchFamily="18" charset="0"/>
              </a:rPr>
              <a:t>biện</a:t>
            </a:r>
            <a:r>
              <a:rPr lang="en-US" sz="2600" dirty="0">
                <a:solidFill>
                  <a:schemeClr val="bg1"/>
                </a:solidFill>
                <a:latin typeface="Times New Roman" panose="02020603050405020304" pitchFamily="18" charset="0"/>
                <a:cs typeface="Times New Roman" panose="02020603050405020304" pitchFamily="18" charset="0"/>
              </a:rPr>
              <a:t> </a:t>
            </a:r>
            <a:r>
              <a:rPr lang="en-US" sz="2600" dirty="0" err="1">
                <a:solidFill>
                  <a:schemeClr val="bg1"/>
                </a:solidFill>
                <a:latin typeface="Times New Roman" panose="02020603050405020304" pitchFamily="18" charset="0"/>
                <a:cs typeface="Times New Roman" panose="02020603050405020304" pitchFamily="18" charset="0"/>
              </a:rPr>
              <a:t>chứng</a:t>
            </a:r>
            <a:r>
              <a:rPr lang="en-US" sz="2600" dirty="0">
                <a:solidFill>
                  <a:schemeClr val="bg1"/>
                </a:solidFill>
                <a:latin typeface="Times New Roman" panose="02020603050405020304" pitchFamily="18" charset="0"/>
                <a:cs typeface="Times New Roman" panose="02020603050405020304" pitchFamily="18" charset="0"/>
              </a:rPr>
              <a:t> </a:t>
            </a:r>
            <a:r>
              <a:rPr lang="en-US" sz="2600" dirty="0" err="1">
                <a:solidFill>
                  <a:schemeClr val="bg1"/>
                </a:solidFill>
                <a:latin typeface="Times New Roman" panose="02020603050405020304" pitchFamily="18" charset="0"/>
                <a:cs typeface="Times New Roman" panose="02020603050405020304" pitchFamily="18" charset="0"/>
              </a:rPr>
              <a:t>và</a:t>
            </a:r>
            <a:r>
              <a:rPr lang="en-US" sz="2600" dirty="0">
                <a:solidFill>
                  <a:schemeClr val="bg1"/>
                </a:solidFill>
                <a:latin typeface="Times New Roman" panose="02020603050405020304" pitchFamily="18" charset="0"/>
                <a:cs typeface="Times New Roman" panose="02020603050405020304" pitchFamily="18" charset="0"/>
              </a:rPr>
              <a:t> </a:t>
            </a:r>
            <a:r>
              <a:rPr lang="en-US" sz="2600" dirty="0" err="1">
                <a:solidFill>
                  <a:schemeClr val="bg1"/>
                </a:solidFill>
                <a:latin typeface="Times New Roman" panose="02020603050405020304" pitchFamily="18" charset="0"/>
                <a:cs typeface="Times New Roman" panose="02020603050405020304" pitchFamily="18" charset="0"/>
              </a:rPr>
              <a:t>Thuyết</a:t>
            </a:r>
            <a:r>
              <a:rPr lang="en-US" sz="2600" dirty="0">
                <a:solidFill>
                  <a:schemeClr val="bg1"/>
                </a:solidFill>
                <a:latin typeface="Times New Roman" panose="02020603050405020304" pitchFamily="18" charset="0"/>
                <a:cs typeface="Times New Roman" panose="02020603050405020304" pitchFamily="18" charset="0"/>
              </a:rPr>
              <a:t> di </a:t>
            </a:r>
            <a:r>
              <a:rPr lang="en-US" sz="2600" dirty="0" err="1">
                <a:solidFill>
                  <a:schemeClr val="bg1"/>
                </a:solidFill>
                <a:latin typeface="Times New Roman" panose="02020603050405020304" pitchFamily="18" charset="0"/>
                <a:cs typeface="Times New Roman" panose="02020603050405020304" pitchFamily="18" charset="0"/>
              </a:rPr>
              <a:t>truyền</a:t>
            </a:r>
            <a:endParaRPr kumimoji="0" lang="vi-VN" sz="2600" b="1" i="0" u="none" strike="noStrike" kern="1200" cap="none" spc="0" normalizeH="0" baseline="0" noProof="0" dirty="0">
              <a:ln>
                <a:noFill/>
              </a:ln>
              <a:solidFill>
                <a:schemeClr val="bg1"/>
              </a:solidFill>
              <a:effectLst/>
              <a:uLnTx/>
              <a:uFillTx/>
              <a:latin typeface="Times New Roman" panose="02020603050405020304" pitchFamily="18" charset="0"/>
              <a:cs typeface="Times New Roman" panose="02020603050405020304" pitchFamily="18" charset="0"/>
            </a:endParaRPr>
          </a:p>
        </p:txBody>
      </p:sp>
      <p:sp>
        <p:nvSpPr>
          <p:cNvPr id="38" name="Rectangle 37"/>
          <p:cNvSpPr/>
          <p:nvPr/>
        </p:nvSpPr>
        <p:spPr>
          <a:xfrm>
            <a:off x="666473" y="5861013"/>
            <a:ext cx="7389331" cy="492443"/>
          </a:xfrm>
          <a:prstGeom prst="rect">
            <a:avLst/>
          </a:prstGeom>
        </p:spPr>
        <p:txBody>
          <a:bodyPr wrap="none">
            <a:spAutoFit/>
            <a:scene3d>
              <a:camera prst="orthographicFront"/>
              <a:lightRig rig="balanced" dir="t">
                <a:rot lat="0" lon="0" rev="2100000"/>
              </a:lightRig>
            </a:scene3d>
            <a:sp3d extrusionH="57150" prstMaterial="metal">
              <a:bevelT w="38100" h="25400"/>
              <a:contourClr>
                <a:schemeClr val="bg2"/>
              </a:contourClr>
            </a:sp3d>
          </a:bodyPr>
          <a:lstStyle/>
          <a:p>
            <a:pPr lvl="0">
              <a:defRPr/>
            </a:pPr>
            <a:r>
              <a:rPr lang="en-US" sz="2600" dirty="0">
                <a:solidFill>
                  <a:prstClr val="white"/>
                </a:solidFill>
                <a:latin typeface="Times New Roman" pitchFamily="18" charset="0"/>
                <a:cs typeface="Times New Roman" pitchFamily="18" charset="0"/>
              </a:rPr>
              <a:t>D. </a:t>
            </a:r>
            <a:r>
              <a:rPr lang="en-US" sz="2600" dirty="0" err="1">
                <a:solidFill>
                  <a:prstClr val="white"/>
                </a:solidFill>
                <a:latin typeface="Times New Roman" pitchFamily="18" charset="0"/>
                <a:cs typeface="Times New Roman" pitchFamily="18" charset="0"/>
              </a:rPr>
              <a:t>Thuyết</a:t>
            </a:r>
            <a:r>
              <a:rPr lang="en-US" sz="2600" dirty="0">
                <a:solidFill>
                  <a:prstClr val="white"/>
                </a:solidFill>
                <a:latin typeface="Times New Roman" pitchFamily="18" charset="0"/>
                <a:cs typeface="Times New Roman" pitchFamily="18" charset="0"/>
              </a:rPr>
              <a:t> </a:t>
            </a:r>
            <a:r>
              <a:rPr lang="en-US" sz="2600" dirty="0" err="1">
                <a:solidFill>
                  <a:prstClr val="white"/>
                </a:solidFill>
                <a:latin typeface="Times New Roman" pitchFamily="18" charset="0"/>
                <a:cs typeface="Times New Roman" pitchFamily="18" charset="0"/>
              </a:rPr>
              <a:t>tiến</a:t>
            </a:r>
            <a:r>
              <a:rPr lang="en-US" sz="2600" dirty="0">
                <a:solidFill>
                  <a:prstClr val="white"/>
                </a:solidFill>
                <a:latin typeface="Times New Roman" pitchFamily="18" charset="0"/>
                <a:cs typeface="Times New Roman" pitchFamily="18" charset="0"/>
              </a:rPr>
              <a:t> </a:t>
            </a:r>
            <a:r>
              <a:rPr lang="en-US" sz="2600" dirty="0" err="1">
                <a:solidFill>
                  <a:prstClr val="white"/>
                </a:solidFill>
                <a:latin typeface="Times New Roman" pitchFamily="18" charset="0"/>
                <a:cs typeface="Times New Roman" pitchFamily="18" charset="0"/>
              </a:rPr>
              <a:t>hóa</a:t>
            </a:r>
            <a:r>
              <a:rPr lang="en-US" sz="2600" dirty="0">
                <a:solidFill>
                  <a:prstClr val="white"/>
                </a:solidFill>
                <a:latin typeface="Times New Roman" pitchFamily="18" charset="0"/>
                <a:cs typeface="Times New Roman" pitchFamily="18" charset="0"/>
              </a:rPr>
              <a:t> </a:t>
            </a:r>
            <a:r>
              <a:rPr lang="en-US" sz="2600" dirty="0" err="1">
                <a:solidFill>
                  <a:prstClr val="white"/>
                </a:solidFill>
                <a:latin typeface="Times New Roman" pitchFamily="18" charset="0"/>
                <a:cs typeface="Times New Roman" pitchFamily="18" charset="0"/>
              </a:rPr>
              <a:t>các</a:t>
            </a:r>
            <a:r>
              <a:rPr lang="en-US" sz="2600" dirty="0">
                <a:solidFill>
                  <a:prstClr val="white"/>
                </a:solidFill>
                <a:latin typeface="Times New Roman" pitchFamily="18" charset="0"/>
                <a:cs typeface="Times New Roman" pitchFamily="18" charset="0"/>
              </a:rPr>
              <a:t> </a:t>
            </a:r>
            <a:r>
              <a:rPr lang="en-US" sz="2600" dirty="0" err="1">
                <a:solidFill>
                  <a:prstClr val="white"/>
                </a:solidFill>
                <a:latin typeface="Times New Roman" pitchFamily="18" charset="0"/>
                <a:cs typeface="Times New Roman" pitchFamily="18" charset="0"/>
              </a:rPr>
              <a:t>loài</a:t>
            </a:r>
            <a:r>
              <a:rPr lang="en-US" sz="2600" dirty="0">
                <a:solidFill>
                  <a:prstClr val="white"/>
                </a:solidFill>
                <a:latin typeface="Times New Roman" pitchFamily="18" charset="0"/>
                <a:cs typeface="Times New Roman" pitchFamily="18" charset="0"/>
              </a:rPr>
              <a:t> </a:t>
            </a:r>
            <a:r>
              <a:rPr lang="en-US" sz="2600" dirty="0" err="1">
                <a:solidFill>
                  <a:prstClr val="white"/>
                </a:solidFill>
                <a:latin typeface="Times New Roman" pitchFamily="18" charset="0"/>
                <a:cs typeface="Times New Roman" pitchFamily="18" charset="0"/>
              </a:rPr>
              <a:t>và</a:t>
            </a:r>
            <a:r>
              <a:rPr lang="en-US" sz="2600" dirty="0">
                <a:solidFill>
                  <a:prstClr val="white"/>
                </a:solidFill>
                <a:latin typeface="Times New Roman" pitchFamily="18" charset="0"/>
                <a:cs typeface="Times New Roman" pitchFamily="18" charset="0"/>
              </a:rPr>
              <a:t> </a:t>
            </a:r>
            <a:r>
              <a:rPr lang="en-US" sz="2600" dirty="0" err="1">
                <a:solidFill>
                  <a:prstClr val="white"/>
                </a:solidFill>
                <a:latin typeface="Times New Roman" pitchFamily="18" charset="0"/>
                <a:cs typeface="Times New Roman" pitchFamily="18" charset="0"/>
              </a:rPr>
              <a:t>Thuyết</a:t>
            </a:r>
            <a:r>
              <a:rPr lang="en-US" sz="2600" dirty="0">
                <a:solidFill>
                  <a:prstClr val="white"/>
                </a:solidFill>
                <a:latin typeface="Times New Roman" pitchFamily="18" charset="0"/>
                <a:cs typeface="Times New Roman" pitchFamily="18" charset="0"/>
              </a:rPr>
              <a:t> </a:t>
            </a:r>
            <a:r>
              <a:rPr lang="en-US" sz="2600" dirty="0" err="1">
                <a:solidFill>
                  <a:prstClr val="white"/>
                </a:solidFill>
                <a:latin typeface="Times New Roman" pitchFamily="18" charset="0"/>
                <a:cs typeface="Times New Roman" pitchFamily="18" charset="0"/>
              </a:rPr>
              <a:t>vạn</a:t>
            </a:r>
            <a:r>
              <a:rPr lang="en-US" sz="2600" dirty="0">
                <a:solidFill>
                  <a:prstClr val="white"/>
                </a:solidFill>
                <a:latin typeface="Times New Roman" pitchFamily="18" charset="0"/>
                <a:cs typeface="Times New Roman" pitchFamily="18" charset="0"/>
              </a:rPr>
              <a:t> </a:t>
            </a:r>
            <a:r>
              <a:rPr lang="en-US" sz="2600" dirty="0" err="1">
                <a:solidFill>
                  <a:prstClr val="white"/>
                </a:solidFill>
                <a:latin typeface="Times New Roman" pitchFamily="18" charset="0"/>
                <a:cs typeface="Times New Roman" pitchFamily="18" charset="0"/>
              </a:rPr>
              <a:t>vật</a:t>
            </a:r>
            <a:r>
              <a:rPr lang="en-US" sz="2600" dirty="0">
                <a:solidFill>
                  <a:prstClr val="white"/>
                </a:solidFill>
                <a:latin typeface="Times New Roman" pitchFamily="18" charset="0"/>
                <a:cs typeface="Times New Roman" pitchFamily="18" charset="0"/>
              </a:rPr>
              <a:t> </a:t>
            </a:r>
            <a:r>
              <a:rPr lang="en-US" sz="2600" dirty="0" err="1">
                <a:solidFill>
                  <a:prstClr val="white"/>
                </a:solidFill>
                <a:latin typeface="Times New Roman" pitchFamily="18" charset="0"/>
                <a:cs typeface="Times New Roman" pitchFamily="18" charset="0"/>
              </a:rPr>
              <a:t>hấp</a:t>
            </a:r>
            <a:r>
              <a:rPr lang="en-US" sz="2600" dirty="0">
                <a:solidFill>
                  <a:prstClr val="white"/>
                </a:solidFill>
                <a:latin typeface="Times New Roman" pitchFamily="18" charset="0"/>
                <a:cs typeface="Times New Roman" pitchFamily="18" charset="0"/>
              </a:rPr>
              <a:t> </a:t>
            </a:r>
            <a:r>
              <a:rPr lang="en-US" sz="2600" dirty="0" err="1">
                <a:solidFill>
                  <a:prstClr val="white"/>
                </a:solidFill>
                <a:latin typeface="Times New Roman" pitchFamily="18" charset="0"/>
                <a:cs typeface="Times New Roman" pitchFamily="18" charset="0"/>
              </a:rPr>
              <a:t>dẫn</a:t>
            </a:r>
            <a:endParaRPr kumimoji="0" lang="vi-VN" sz="2600" i="0" u="none" strike="noStrike" kern="120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endParaRPr>
          </a:p>
        </p:txBody>
      </p:sp>
      <p:pic>
        <p:nvPicPr>
          <p:cNvPr id="2" name="10SECOND.avi">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11"/>
          <a:stretch>
            <a:fillRect/>
          </a:stretch>
        </p:blipFill>
        <p:spPr>
          <a:xfrm>
            <a:off x="7338884" y="125350"/>
            <a:ext cx="1829093" cy="1127909"/>
          </a:xfrm>
          <a:prstGeom prst="rect">
            <a:avLst/>
          </a:prstGeom>
        </p:spPr>
      </p:pic>
      <p:sp>
        <p:nvSpPr>
          <p:cNvPr id="42" name="Action Button: Information 41">
            <a:hlinkClick r:id="rId12" action="ppaction://hlinksldjump" highlightClick="1"/>
          </p:cNvPr>
          <p:cNvSpPr/>
          <p:nvPr/>
        </p:nvSpPr>
        <p:spPr>
          <a:xfrm>
            <a:off x="8672919" y="3014991"/>
            <a:ext cx="449113" cy="337809"/>
          </a:xfrm>
          <a:prstGeom prst="actionButtonInformation">
            <a:avLst/>
          </a:prstGeom>
          <a:ln/>
        </p:spPr>
        <p:style>
          <a:lnRef idx="1">
            <a:schemeClr val="accent5"/>
          </a:lnRef>
          <a:fillRef idx="2">
            <a:schemeClr val="accent5"/>
          </a:fillRef>
          <a:effectRef idx="1">
            <a:schemeClr val="accent5"/>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200" b="0" i="0" u="none" strike="noStrike" kern="1200" cap="none" spc="0" normalizeH="0" baseline="0" noProof="0" dirty="0" err="1">
              <a:ln>
                <a:noFill/>
              </a:ln>
              <a:solidFill>
                <a:prstClr val="black"/>
              </a:solidFill>
              <a:effectLst/>
              <a:uLnTx/>
              <a:uFillTx/>
              <a:latin typeface="Times New Roman" pitchFamily="18" charset="0"/>
              <a:ea typeface="+mn-ea"/>
              <a:cs typeface="Times New Roman" pitchFamily="18" charset="0"/>
            </a:endParaRPr>
          </a:p>
        </p:txBody>
      </p:sp>
      <p:sp>
        <p:nvSpPr>
          <p:cNvPr id="4" name="Rectangle 3"/>
          <p:cNvSpPr/>
          <p:nvPr/>
        </p:nvSpPr>
        <p:spPr>
          <a:xfrm>
            <a:off x="1231364" y="1514345"/>
            <a:ext cx="7347751" cy="1569660"/>
          </a:xfrm>
          <a:prstGeom prst="rect">
            <a:avLst/>
          </a:prstGeom>
        </p:spPr>
        <p:txBody>
          <a:bodyPr wrap="square">
            <a:spAutoFit/>
          </a:bodyPr>
          <a:lstStyle/>
          <a:p>
            <a:pPr lvl="0" algn="just"/>
            <a:r>
              <a:rPr lang="en-US" sz="3200" dirty="0" err="1">
                <a:solidFill>
                  <a:schemeClr val="bg1"/>
                </a:solidFill>
                <a:latin typeface="Times New Roman" panose="02020603050405020304" pitchFamily="18" charset="0"/>
              </a:rPr>
              <a:t>Với</a:t>
            </a:r>
            <a:r>
              <a:rPr lang="en-US" sz="3200" dirty="0">
                <a:solidFill>
                  <a:schemeClr val="bg1"/>
                </a:solidFill>
                <a:latin typeface="Times New Roman" panose="02020603050405020304" pitchFamily="18" charset="0"/>
              </a:rPr>
              <a:t> </a:t>
            </a:r>
            <a:r>
              <a:rPr lang="en-US" sz="3200" dirty="0" err="1">
                <a:solidFill>
                  <a:schemeClr val="bg1"/>
                </a:solidFill>
                <a:latin typeface="Times New Roman" panose="02020603050405020304" pitchFamily="18" charset="0"/>
              </a:rPr>
              <a:t>phát</a:t>
            </a:r>
            <a:r>
              <a:rPr lang="en-US" sz="3200" dirty="0">
                <a:solidFill>
                  <a:schemeClr val="bg1"/>
                </a:solidFill>
                <a:latin typeface="Times New Roman" panose="02020603050405020304" pitchFamily="18" charset="0"/>
              </a:rPr>
              <a:t> </a:t>
            </a:r>
            <a:r>
              <a:rPr lang="en-US" sz="3200" dirty="0" err="1">
                <a:solidFill>
                  <a:schemeClr val="bg1"/>
                </a:solidFill>
                <a:latin typeface="Times New Roman" panose="02020603050405020304" pitchFamily="18" charset="0"/>
              </a:rPr>
              <a:t>kiến</a:t>
            </a:r>
            <a:r>
              <a:rPr lang="en-US" sz="3200" dirty="0">
                <a:solidFill>
                  <a:schemeClr val="bg1"/>
                </a:solidFill>
                <a:latin typeface="Times New Roman" panose="02020603050405020304" pitchFamily="18" charset="0"/>
              </a:rPr>
              <a:t> </a:t>
            </a:r>
            <a:r>
              <a:rPr lang="en-US" sz="3200" dirty="0" err="1">
                <a:solidFill>
                  <a:schemeClr val="bg1"/>
                </a:solidFill>
                <a:latin typeface="Times New Roman" panose="02020603050405020304" pitchFamily="18" charset="0"/>
              </a:rPr>
              <a:t>vĩ</a:t>
            </a:r>
            <a:r>
              <a:rPr lang="en-US" sz="3200" dirty="0">
                <a:solidFill>
                  <a:schemeClr val="bg1"/>
                </a:solidFill>
                <a:latin typeface="Times New Roman" panose="02020603050405020304" pitchFamily="18" charset="0"/>
              </a:rPr>
              <a:t> </a:t>
            </a:r>
            <a:r>
              <a:rPr lang="en-US" sz="3200" dirty="0" err="1">
                <a:solidFill>
                  <a:schemeClr val="bg1"/>
                </a:solidFill>
                <a:latin typeface="Times New Roman" panose="02020603050405020304" pitchFamily="18" charset="0"/>
              </a:rPr>
              <a:t>đại</a:t>
            </a:r>
            <a:r>
              <a:rPr lang="en-US" sz="3200" dirty="0">
                <a:solidFill>
                  <a:schemeClr val="bg1"/>
                </a:solidFill>
                <a:latin typeface="Times New Roman" panose="02020603050405020304" pitchFamily="18" charset="0"/>
              </a:rPr>
              <a:t> </a:t>
            </a:r>
            <a:r>
              <a:rPr lang="en-US" sz="3200" dirty="0" err="1">
                <a:solidFill>
                  <a:schemeClr val="bg1"/>
                </a:solidFill>
                <a:latin typeface="Times New Roman" panose="02020603050405020304" pitchFamily="18" charset="0"/>
              </a:rPr>
              <a:t>nào</a:t>
            </a:r>
            <a:r>
              <a:rPr lang="en-US" sz="3200" dirty="0">
                <a:solidFill>
                  <a:schemeClr val="bg1"/>
                </a:solidFill>
                <a:latin typeface="Times New Roman" panose="02020603050405020304" pitchFamily="18" charset="0"/>
              </a:rPr>
              <a:t>, </a:t>
            </a:r>
            <a:r>
              <a:rPr lang="en-US" sz="3200" dirty="0" err="1">
                <a:solidFill>
                  <a:schemeClr val="bg1"/>
                </a:solidFill>
                <a:latin typeface="Times New Roman" panose="02020603050405020304" pitchFamily="18" charset="0"/>
              </a:rPr>
              <a:t>C.Mác</a:t>
            </a:r>
            <a:r>
              <a:rPr lang="en-US" sz="3200" dirty="0">
                <a:solidFill>
                  <a:schemeClr val="bg1"/>
                </a:solidFill>
                <a:latin typeface="Times New Roman" panose="02020603050405020304" pitchFamily="18" charset="0"/>
              </a:rPr>
              <a:t> </a:t>
            </a:r>
            <a:r>
              <a:rPr lang="en-US" sz="3200" dirty="0" err="1">
                <a:solidFill>
                  <a:schemeClr val="bg1"/>
                </a:solidFill>
                <a:latin typeface="Times New Roman" panose="02020603050405020304" pitchFamily="18" charset="0"/>
              </a:rPr>
              <a:t>và</a:t>
            </a:r>
            <a:r>
              <a:rPr lang="en-US" sz="3200" dirty="0">
                <a:solidFill>
                  <a:schemeClr val="bg1"/>
                </a:solidFill>
                <a:latin typeface="Times New Roman" panose="02020603050405020304" pitchFamily="18" charset="0"/>
              </a:rPr>
              <a:t> Ph. </a:t>
            </a:r>
            <a:r>
              <a:rPr lang="en-US" sz="3200" dirty="0" err="1">
                <a:solidFill>
                  <a:schemeClr val="bg1"/>
                </a:solidFill>
                <a:latin typeface="Times New Roman" panose="02020603050405020304" pitchFamily="18" charset="0"/>
              </a:rPr>
              <a:t>Ăngghen</a:t>
            </a:r>
            <a:r>
              <a:rPr lang="en-US" sz="3200" dirty="0">
                <a:solidFill>
                  <a:schemeClr val="bg1"/>
                </a:solidFill>
                <a:latin typeface="Times New Roman" panose="02020603050405020304" pitchFamily="18" charset="0"/>
              </a:rPr>
              <a:t> </a:t>
            </a:r>
            <a:r>
              <a:rPr lang="en-US" sz="3200" dirty="0" err="1">
                <a:solidFill>
                  <a:schemeClr val="bg1"/>
                </a:solidFill>
                <a:latin typeface="Times New Roman" panose="02020603050405020304" pitchFamily="18" charset="0"/>
              </a:rPr>
              <a:t>đã</a:t>
            </a:r>
            <a:r>
              <a:rPr lang="en-US" sz="3200" dirty="0">
                <a:solidFill>
                  <a:schemeClr val="bg1"/>
                </a:solidFill>
                <a:latin typeface="Times New Roman" panose="02020603050405020304" pitchFamily="18" charset="0"/>
              </a:rPr>
              <a:t> </a:t>
            </a:r>
            <a:r>
              <a:rPr lang="en-US" sz="3200" dirty="0" err="1">
                <a:solidFill>
                  <a:schemeClr val="bg1"/>
                </a:solidFill>
                <a:latin typeface="Times New Roman" panose="02020603050405020304" pitchFamily="18" charset="0"/>
              </a:rPr>
              <a:t>luận</a:t>
            </a:r>
            <a:r>
              <a:rPr lang="en-US" sz="3200" dirty="0">
                <a:solidFill>
                  <a:schemeClr val="bg1"/>
                </a:solidFill>
                <a:latin typeface="Times New Roman" panose="02020603050405020304" pitchFamily="18" charset="0"/>
              </a:rPr>
              <a:t> </a:t>
            </a:r>
            <a:r>
              <a:rPr lang="en-US" sz="3200" dirty="0" err="1">
                <a:solidFill>
                  <a:schemeClr val="bg1"/>
                </a:solidFill>
                <a:latin typeface="Times New Roman" panose="02020603050405020304" pitchFamily="18" charset="0"/>
              </a:rPr>
              <a:t>giải</a:t>
            </a:r>
            <a:r>
              <a:rPr lang="en-US" sz="3200" dirty="0">
                <a:solidFill>
                  <a:schemeClr val="bg1"/>
                </a:solidFill>
                <a:latin typeface="Times New Roman" panose="02020603050405020304" pitchFamily="18" charset="0"/>
              </a:rPr>
              <a:t> khoa </a:t>
            </a:r>
            <a:r>
              <a:rPr lang="en-US" sz="3200" dirty="0" err="1">
                <a:solidFill>
                  <a:schemeClr val="bg1"/>
                </a:solidFill>
                <a:latin typeface="Times New Roman" panose="02020603050405020304" pitchFamily="18" charset="0"/>
              </a:rPr>
              <a:t>học</a:t>
            </a:r>
            <a:r>
              <a:rPr lang="en-US" sz="3200" dirty="0">
                <a:solidFill>
                  <a:schemeClr val="bg1"/>
                </a:solidFill>
                <a:latin typeface="Times New Roman" panose="02020603050405020304" pitchFamily="18" charset="0"/>
              </a:rPr>
              <a:t> </a:t>
            </a:r>
            <a:r>
              <a:rPr lang="en-US" sz="3200" dirty="0" err="1">
                <a:solidFill>
                  <a:schemeClr val="bg1"/>
                </a:solidFill>
                <a:latin typeface="Times New Roman" panose="02020603050405020304" pitchFamily="18" charset="0"/>
              </a:rPr>
              <a:t>về</a:t>
            </a:r>
            <a:r>
              <a:rPr lang="en-US" sz="3200" dirty="0">
                <a:solidFill>
                  <a:schemeClr val="bg1"/>
                </a:solidFill>
                <a:latin typeface="Times New Roman" panose="02020603050405020304" pitchFamily="18" charset="0"/>
              </a:rPr>
              <a:t> </a:t>
            </a:r>
            <a:r>
              <a:rPr lang="en-US" sz="3200" dirty="0" err="1">
                <a:solidFill>
                  <a:schemeClr val="bg1"/>
                </a:solidFill>
                <a:latin typeface="Times New Roman" panose="02020603050405020304" pitchFamily="18" charset="0"/>
              </a:rPr>
              <a:t>sứ</a:t>
            </a:r>
            <a:r>
              <a:rPr lang="en-US" sz="3200" dirty="0">
                <a:solidFill>
                  <a:schemeClr val="bg1"/>
                </a:solidFill>
                <a:latin typeface="Times New Roman" panose="02020603050405020304" pitchFamily="18" charset="0"/>
              </a:rPr>
              <a:t> </a:t>
            </a:r>
            <a:r>
              <a:rPr lang="en-US" sz="3200" dirty="0" err="1">
                <a:solidFill>
                  <a:schemeClr val="bg1"/>
                </a:solidFill>
                <a:latin typeface="Times New Roman" panose="02020603050405020304" pitchFamily="18" charset="0"/>
              </a:rPr>
              <a:t>mệnh</a:t>
            </a:r>
            <a:r>
              <a:rPr lang="en-US" sz="3200" dirty="0">
                <a:solidFill>
                  <a:schemeClr val="bg1"/>
                </a:solidFill>
                <a:latin typeface="Times New Roman" panose="02020603050405020304" pitchFamily="18" charset="0"/>
              </a:rPr>
              <a:t> </a:t>
            </a:r>
            <a:r>
              <a:rPr lang="en-US" sz="3200" dirty="0" err="1">
                <a:solidFill>
                  <a:schemeClr val="bg1"/>
                </a:solidFill>
                <a:latin typeface="Times New Roman" panose="02020603050405020304" pitchFamily="18" charset="0"/>
              </a:rPr>
              <a:t>lịch</a:t>
            </a:r>
            <a:r>
              <a:rPr lang="en-US" sz="3200" dirty="0">
                <a:solidFill>
                  <a:schemeClr val="bg1"/>
                </a:solidFill>
                <a:latin typeface="Times New Roman" panose="02020603050405020304" pitchFamily="18" charset="0"/>
              </a:rPr>
              <a:t> </a:t>
            </a:r>
            <a:r>
              <a:rPr lang="en-US" sz="3200" dirty="0" err="1">
                <a:solidFill>
                  <a:schemeClr val="bg1"/>
                </a:solidFill>
                <a:latin typeface="Times New Roman" panose="02020603050405020304" pitchFamily="18" charset="0"/>
              </a:rPr>
              <a:t>sử</a:t>
            </a:r>
            <a:r>
              <a:rPr lang="en-US" sz="3200" dirty="0">
                <a:solidFill>
                  <a:schemeClr val="bg1"/>
                </a:solidFill>
                <a:latin typeface="Times New Roman" panose="02020603050405020304" pitchFamily="18" charset="0"/>
              </a:rPr>
              <a:t> </a:t>
            </a:r>
            <a:r>
              <a:rPr lang="en-US" sz="3200" dirty="0" err="1">
                <a:solidFill>
                  <a:schemeClr val="bg1"/>
                </a:solidFill>
                <a:latin typeface="Times New Roman" panose="02020603050405020304" pitchFamily="18" charset="0"/>
              </a:rPr>
              <a:t>của</a:t>
            </a:r>
            <a:r>
              <a:rPr lang="en-US" sz="3200" dirty="0">
                <a:solidFill>
                  <a:schemeClr val="bg1"/>
                </a:solidFill>
                <a:latin typeface="Times New Roman" panose="02020603050405020304" pitchFamily="18" charset="0"/>
              </a:rPr>
              <a:t> </a:t>
            </a:r>
            <a:r>
              <a:rPr lang="en-US" sz="3200" dirty="0" err="1">
                <a:solidFill>
                  <a:schemeClr val="bg1"/>
                </a:solidFill>
                <a:latin typeface="Times New Roman" panose="02020603050405020304" pitchFamily="18" charset="0"/>
              </a:rPr>
              <a:t>giai</a:t>
            </a:r>
            <a:r>
              <a:rPr lang="en-US" sz="3200" dirty="0">
                <a:solidFill>
                  <a:schemeClr val="bg1"/>
                </a:solidFill>
                <a:latin typeface="Times New Roman" panose="02020603050405020304" pitchFamily="18" charset="0"/>
              </a:rPr>
              <a:t> </a:t>
            </a:r>
            <a:r>
              <a:rPr lang="en-US" sz="3200" dirty="0" err="1">
                <a:solidFill>
                  <a:schemeClr val="bg1"/>
                </a:solidFill>
                <a:latin typeface="Times New Roman" panose="02020603050405020304" pitchFamily="18" charset="0"/>
              </a:rPr>
              <a:t>cấp</a:t>
            </a:r>
            <a:r>
              <a:rPr lang="en-US" sz="3200" dirty="0">
                <a:solidFill>
                  <a:schemeClr val="bg1"/>
                </a:solidFill>
                <a:latin typeface="Times New Roman" panose="02020603050405020304" pitchFamily="18" charset="0"/>
              </a:rPr>
              <a:t> </a:t>
            </a:r>
            <a:r>
              <a:rPr lang="en-US" sz="3200" dirty="0" err="1">
                <a:solidFill>
                  <a:schemeClr val="bg1"/>
                </a:solidFill>
                <a:latin typeface="Times New Roman" panose="02020603050405020304" pitchFamily="18" charset="0"/>
              </a:rPr>
              <a:t>công</a:t>
            </a:r>
            <a:r>
              <a:rPr lang="en-US" sz="3200" dirty="0">
                <a:solidFill>
                  <a:schemeClr val="bg1"/>
                </a:solidFill>
                <a:latin typeface="Times New Roman" panose="02020603050405020304" pitchFamily="18" charset="0"/>
              </a:rPr>
              <a:t> </a:t>
            </a:r>
            <a:r>
              <a:rPr lang="en-US" sz="3200" dirty="0" err="1">
                <a:solidFill>
                  <a:schemeClr val="bg1"/>
                </a:solidFill>
                <a:latin typeface="Times New Roman" panose="02020603050405020304" pitchFamily="18" charset="0"/>
              </a:rPr>
              <a:t>nhân</a:t>
            </a:r>
            <a:r>
              <a:rPr lang="en-US" sz="3200" dirty="0">
                <a:solidFill>
                  <a:schemeClr val="bg1"/>
                </a:solidFill>
                <a:latin typeface="Times New Roman" panose="02020603050405020304" pitchFamily="18" charset="0"/>
              </a:rPr>
              <a:t>?</a:t>
            </a:r>
          </a:p>
        </p:txBody>
      </p:sp>
    </p:spTree>
    <p:extLst>
      <p:ext uri="{BB962C8B-B14F-4D97-AF65-F5344CB8AC3E}">
        <p14:creationId xmlns:p14="http://schemas.microsoft.com/office/powerpoint/2010/main" val="14895104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arn(inVertical)">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500"/>
                                        <p:tgtEl>
                                          <p:spTgt spid="20"/>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barn(inVertical)">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5"/>
                                        </p:tgtEl>
                                        <p:attrNameLst>
                                          <p:attrName>style.visibility</p:attrName>
                                        </p:attrNameLst>
                                      </p:cBhvr>
                                      <p:to>
                                        <p:strVal val="visible"/>
                                      </p:to>
                                    </p:set>
                                    <p:animEffect transition="in" filter="fade">
                                      <p:cBhvr>
                                        <p:cTn id="22" dur="500"/>
                                        <p:tgtEl>
                                          <p:spTgt spid="35"/>
                                        </p:tgtEl>
                                      </p:cBhvr>
                                    </p:animEffect>
                                  </p:childTnLst>
                                  <p:subTnLst>
                                    <p:audio>
                                      <p:cMediaNode>
                                        <p:cTn display="0" masterRel="sameClick">
                                          <p:stCondLst>
                                            <p:cond evt="begin" delay="0">
                                              <p:tn val="20"/>
                                            </p:cond>
                                          </p:stCondLst>
                                          <p:endCondLst>
                                            <p:cond evt="onStopAudio" delay="0">
                                              <p:tgtEl>
                                                <p:sldTgt/>
                                              </p:tgtEl>
                                            </p:cond>
                                          </p:endCondLst>
                                        </p:cTn>
                                        <p:tgtEl>
                                          <p:sndTgt r:embed="rId5" name="hammer.wav"/>
                                        </p:tgtEl>
                                      </p:cMediaNode>
                                    </p:audio>
                                  </p:sub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6"/>
                                        </p:tgtEl>
                                        <p:attrNameLst>
                                          <p:attrName>style.visibility</p:attrName>
                                        </p:attrNameLst>
                                      </p:cBhvr>
                                      <p:to>
                                        <p:strVal val="visible"/>
                                      </p:to>
                                    </p:set>
                                  </p:childTnLst>
                                  <p:subTnLst>
                                    <p:audio>
                                      <p:cMediaNode>
                                        <p:cTn display="0" masterRel="sameClick">
                                          <p:stCondLst>
                                            <p:cond evt="begin" delay="0">
                                              <p:tn val="25"/>
                                            </p:cond>
                                          </p:stCondLst>
                                          <p:endCondLst>
                                            <p:cond evt="onStopAudio" delay="0">
                                              <p:tgtEl>
                                                <p:sldTgt/>
                                              </p:tgtEl>
                                            </p:cond>
                                          </p:endCondLst>
                                        </p:cTn>
                                        <p:tgtEl>
                                          <p:sndTgt r:embed="rId5" name="hammer.wav"/>
                                        </p:tgtEl>
                                      </p:cMediaNode>
                                    </p:audio>
                                  </p:sub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79"/>
                                        </p:tgtEl>
                                        <p:attrNameLst>
                                          <p:attrName>style.visibility</p:attrName>
                                        </p:attrNameLst>
                                      </p:cBhvr>
                                      <p:to>
                                        <p:strVal val="visible"/>
                                      </p:to>
                                    </p:set>
                                  </p:childTnLst>
                                  <p:subTnLst>
                                    <p:audio>
                                      <p:cMediaNode>
                                        <p:cTn display="0" masterRel="sameClick">
                                          <p:stCondLst>
                                            <p:cond evt="begin" delay="0">
                                              <p:tn val="29"/>
                                            </p:cond>
                                          </p:stCondLst>
                                          <p:endCondLst>
                                            <p:cond evt="onStopAudio" delay="0">
                                              <p:tgtEl>
                                                <p:sldTgt/>
                                              </p:tgtEl>
                                            </p:cond>
                                          </p:endCondLst>
                                        </p:cTn>
                                        <p:tgtEl>
                                          <p:sndTgt r:embed="rId5" name="hammer.wav"/>
                                        </p:tgtEl>
                                      </p:cMediaNode>
                                    </p:audio>
                                  </p:sub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38"/>
                                        </p:tgtEl>
                                        <p:attrNameLst>
                                          <p:attrName>style.visibility</p:attrName>
                                        </p:attrNameLst>
                                      </p:cBhvr>
                                      <p:to>
                                        <p:strVal val="visible"/>
                                      </p:to>
                                    </p:set>
                                    <p:animEffect transition="in" filter="fade">
                                      <p:cBhvr>
                                        <p:cTn id="35" dur="500"/>
                                        <p:tgtEl>
                                          <p:spTgt spid="38"/>
                                        </p:tgtEl>
                                      </p:cBhvr>
                                    </p:animEffect>
                                  </p:childTnLst>
                                  <p:subTnLst>
                                    <p:audio>
                                      <p:cMediaNode>
                                        <p:cTn display="0" masterRel="sameClick">
                                          <p:stCondLst>
                                            <p:cond evt="begin" delay="0">
                                              <p:tn val="33"/>
                                            </p:cond>
                                          </p:stCondLst>
                                          <p:endCondLst>
                                            <p:cond evt="onStopAudio" delay="0">
                                              <p:tgtEl>
                                                <p:sldTgt/>
                                              </p:tgtEl>
                                            </p:cond>
                                          </p:endCondLst>
                                        </p:cTn>
                                        <p:tgtEl>
                                          <p:sndTgt r:embed="rId5" name="hammer.wav"/>
                                        </p:tgtEl>
                                      </p:cMediaNode>
                                    </p:audio>
                                  </p:subTnLst>
                                </p:cTn>
                              </p:par>
                            </p:childTnLst>
                          </p:cTn>
                        </p:par>
                      </p:childTnLst>
                    </p:cTn>
                  </p:par>
                  <p:par>
                    <p:cTn id="36" fill="hold">
                      <p:stCondLst>
                        <p:cond delay="indefinite"/>
                      </p:stCondLst>
                      <p:childTnLst>
                        <p:par>
                          <p:cTn id="37" fill="hold">
                            <p:stCondLst>
                              <p:cond delay="0"/>
                            </p:stCondLst>
                            <p:childTnLst>
                              <p:par>
                                <p:cTn id="38" presetID="1" presetClass="entr" presetSubtype="0" fill="hold" grpId="0" nodeType="clickEffect">
                                  <p:stCondLst>
                                    <p:cond delay="0"/>
                                  </p:stCondLst>
                                  <p:childTnLst>
                                    <p:set>
                                      <p:cBhvr>
                                        <p:cTn id="39" dur="1" fill="hold">
                                          <p:stCondLst>
                                            <p:cond delay="0"/>
                                          </p:stCondLst>
                                        </p:cTn>
                                        <p:tgtEl>
                                          <p:spTgt spid="76"/>
                                        </p:tgtEl>
                                        <p:attrNameLst>
                                          <p:attrName>style.visibility</p:attrName>
                                        </p:attrNameLst>
                                      </p:cBhvr>
                                      <p:to>
                                        <p:strVal val="visible"/>
                                      </p:to>
                                    </p:set>
                                  </p:childTnLst>
                                  <p:subTnLst>
                                    <p:audio>
                                      <p:cMediaNode>
                                        <p:cTn display="0" masterRel="sameClick">
                                          <p:stCondLst>
                                            <p:cond evt="begin" delay="0">
                                              <p:tn val="38"/>
                                            </p:cond>
                                          </p:stCondLst>
                                          <p:endCondLst>
                                            <p:cond evt="onStopAudio" delay="0">
                                              <p:tgtEl>
                                                <p:sldTgt/>
                                              </p:tgtEl>
                                            </p:cond>
                                          </p:endCondLst>
                                        </p:cTn>
                                        <p:tgtEl>
                                          <p:sndTgt r:embed="rId6" name="type.wav"/>
                                        </p:tgtEl>
                                      </p:cMediaNode>
                                    </p:audio>
                                  </p:subTnLst>
                                </p:cTn>
                              </p:par>
                            </p:childTnLst>
                          </p:cTn>
                        </p:par>
                      </p:childTnLst>
                    </p:cTn>
                  </p:par>
                  <p:par>
                    <p:cTn id="40" fill="hold">
                      <p:stCondLst>
                        <p:cond delay="indefinite"/>
                      </p:stCondLst>
                      <p:childTnLst>
                        <p:par>
                          <p:cTn id="41" fill="hold">
                            <p:stCondLst>
                              <p:cond delay="0"/>
                            </p:stCondLst>
                            <p:childTnLst>
                              <p:par>
                                <p:cTn id="42" presetID="21" presetClass="emph" presetSubtype="0" repeatCount="indefinite" fill="hold" grpId="1" nodeType="clickEffect">
                                  <p:stCondLst>
                                    <p:cond delay="0"/>
                                  </p:stCondLst>
                                  <p:childTnLst>
                                    <p:animClr clrSpc="hsl" dir="cw">
                                      <p:cBhvr override="childStyle">
                                        <p:cTn id="43" dur="1000" fill="hold"/>
                                        <p:tgtEl>
                                          <p:spTgt spid="76"/>
                                        </p:tgtEl>
                                        <p:attrNameLst>
                                          <p:attrName>style.color</p:attrName>
                                        </p:attrNameLst>
                                      </p:cBhvr>
                                      <p:by>
                                        <p:hsl h="7200000" s="0" l="0"/>
                                      </p:by>
                                    </p:animClr>
                                    <p:animClr clrSpc="hsl" dir="cw">
                                      <p:cBhvr>
                                        <p:cTn id="44" dur="1000" fill="hold"/>
                                        <p:tgtEl>
                                          <p:spTgt spid="76"/>
                                        </p:tgtEl>
                                        <p:attrNameLst>
                                          <p:attrName>fillcolor</p:attrName>
                                        </p:attrNameLst>
                                      </p:cBhvr>
                                      <p:by>
                                        <p:hsl h="7200000" s="0" l="0"/>
                                      </p:by>
                                    </p:animClr>
                                    <p:animClr clrSpc="hsl" dir="cw">
                                      <p:cBhvr>
                                        <p:cTn id="45" dur="1000" fill="hold"/>
                                        <p:tgtEl>
                                          <p:spTgt spid="76"/>
                                        </p:tgtEl>
                                        <p:attrNameLst>
                                          <p:attrName>stroke.color</p:attrName>
                                        </p:attrNameLst>
                                      </p:cBhvr>
                                      <p:by>
                                        <p:hsl h="7200000" s="0" l="0"/>
                                      </p:by>
                                    </p:animClr>
                                    <p:set>
                                      <p:cBhvr>
                                        <p:cTn id="46" dur="1000" fill="hold"/>
                                        <p:tgtEl>
                                          <p:spTgt spid="76"/>
                                        </p:tgtEl>
                                        <p:attrNameLst>
                                          <p:attrName>fill.type</p:attrName>
                                        </p:attrNameLst>
                                      </p:cBhvr>
                                      <p:to>
                                        <p:strVal val="solid"/>
                                      </p:to>
                                    </p:set>
                                  </p:childTnLst>
                                  <p:subTnLst>
                                    <p:audio>
                                      <p:cMediaNode>
                                        <p:cTn display="0" masterRel="sameClick">
                                          <p:stCondLst>
                                            <p:cond evt="begin" delay="0">
                                              <p:tn val="42"/>
                                            </p:cond>
                                          </p:stCondLst>
                                          <p:endCondLst>
                                            <p:cond evt="onStopAudio" delay="0">
                                              <p:tgtEl>
                                                <p:sldTgt/>
                                              </p:tgtEl>
                                            </p:cond>
                                          </p:endCondLst>
                                        </p:cTn>
                                        <p:tgtEl>
                                          <p:sndTgt r:embed="rId7" name="drumroll.wav"/>
                                        </p:tgtEl>
                                      </p:cMediaNode>
                                    </p:audio>
                                  </p:subTnLst>
                                </p:cTn>
                              </p:par>
                            </p:childTnLst>
                          </p:cTn>
                        </p:par>
                      </p:childTnLst>
                    </p:cTn>
                  </p:par>
                </p:childTnLst>
              </p:cTn>
              <p:prevCondLst>
                <p:cond evt="onPrev" delay="0">
                  <p:tgtEl>
                    <p:sldTgt/>
                  </p:tgtEl>
                </p:cond>
              </p:prevCondLst>
              <p:nextCondLst>
                <p:cond evt="onNext" delay="0">
                  <p:tgtEl>
                    <p:sldTgt/>
                  </p:tgtEl>
                </p:cond>
              </p:nextCondLst>
            </p:seq>
            <p:video>
              <p:cMediaNode vol="80000">
                <p:cTn id="47" fill="hold" display="0">
                  <p:stCondLst>
                    <p:cond delay="indefinite"/>
                  </p:stCondLst>
                </p:cTn>
                <p:tgtEl>
                  <p:spTgt spid="2"/>
                </p:tgtEl>
              </p:cMediaNode>
            </p:video>
            <p:seq concurrent="1" nextAc="seek">
              <p:cTn id="48" restart="whenNotActive" fill="hold" evtFilter="cancelBubble" nodeType="interactiveSeq">
                <p:stCondLst>
                  <p:cond evt="onClick" delay="0">
                    <p:tgtEl>
                      <p:spTgt spid="55"/>
                    </p:tgtEl>
                  </p:cond>
                </p:stCondLst>
                <p:endSync evt="end" delay="0">
                  <p:rtn val="all"/>
                </p:endSync>
                <p:childTnLst>
                  <p:par>
                    <p:cTn id="49" fill="hold">
                      <p:stCondLst>
                        <p:cond delay="0"/>
                      </p:stCondLst>
                      <p:childTnLst>
                        <p:par>
                          <p:cTn id="50" fill="hold">
                            <p:stCondLst>
                              <p:cond delay="0"/>
                            </p:stCondLst>
                            <p:childTnLst>
                              <p:par>
                                <p:cTn id="51" presetID="2" presetClass="mediacall" presetSubtype="0" fill="hold" nodeType="clickEffect">
                                  <p:stCondLst>
                                    <p:cond delay="0"/>
                                  </p:stCondLst>
                                  <p:childTnLst>
                                    <p:cmd type="call" cmd="togglePause">
                                      <p:cBhvr>
                                        <p:cTn id="52" dur="1" fill="hold"/>
                                        <p:tgtEl>
                                          <p:spTgt spid="2"/>
                                        </p:tgtEl>
                                      </p:cBhvr>
                                    </p:cmd>
                                  </p:childTnLst>
                                </p:cTn>
                              </p:par>
                            </p:childTnLst>
                          </p:cTn>
                        </p:par>
                      </p:childTnLst>
                    </p:cTn>
                  </p:par>
                </p:childTnLst>
              </p:cTn>
              <p:nextCondLst>
                <p:cond evt="onClick" delay="0">
                  <p:tgtEl>
                    <p:spTgt spid="55"/>
                  </p:tgtEl>
                </p:cond>
              </p:nextCondLst>
            </p:seq>
          </p:childTnLst>
        </p:cTn>
      </p:par>
    </p:tnLst>
    <p:bldLst>
      <p:bldP spid="79" grpId="0"/>
      <p:bldP spid="76" grpId="0" animBg="1"/>
      <p:bldP spid="76" grpId="1" animBg="1"/>
      <p:bldP spid="11" grpId="0" animBg="1"/>
      <p:bldP spid="35" grpId="0"/>
      <p:bldP spid="36" grpId="0"/>
      <p:bldP spid="38" grpId="0"/>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8">
            <a:lum/>
          </a:blip>
          <a:srcRect/>
          <a:stretch>
            <a:fillRect l="-10000" r="-10000"/>
          </a:stretch>
        </a:blipFill>
        <a:effectLst/>
      </p:bgPr>
    </p:bg>
    <p:spTree>
      <p:nvGrpSpPr>
        <p:cNvPr id="1" name=""/>
        <p:cNvGrpSpPr/>
        <p:nvPr/>
      </p:nvGrpSpPr>
      <p:grpSpPr>
        <a:xfrm>
          <a:off x="0" y="0"/>
          <a:ext cx="0" cy="0"/>
          <a:chOff x="0" y="0"/>
          <a:chExt cx="0" cy="0"/>
        </a:xfrm>
      </p:grpSpPr>
      <p:sp>
        <p:nvSpPr>
          <p:cNvPr id="79" name="Rectangle 78"/>
          <p:cNvSpPr/>
          <p:nvPr/>
        </p:nvSpPr>
        <p:spPr>
          <a:xfrm>
            <a:off x="555428" y="4965443"/>
            <a:ext cx="8255786" cy="492443"/>
          </a:xfrm>
          <a:prstGeom prst="rect">
            <a:avLst/>
          </a:prstGeom>
        </p:spPr>
        <p:txBody>
          <a:bodyPr wrap="none">
            <a:spAutoFit/>
            <a:scene3d>
              <a:camera prst="orthographicFront"/>
              <a:lightRig rig="balanced" dir="t">
                <a:rot lat="0" lon="0" rev="2100000"/>
              </a:lightRig>
            </a:scene3d>
            <a:sp3d extrusionH="57150" prstMaterial="metal">
              <a:bevelT w="38100" h="25400"/>
              <a:contourClr>
                <a:schemeClr val="bg2"/>
              </a:contourClr>
            </a:sp3d>
          </a:bodyPr>
          <a:lstStyle/>
          <a:p>
            <a:pPr lvl="0"/>
            <a:r>
              <a:rPr lang="en-US" sz="2600" dirty="0">
                <a:solidFill>
                  <a:schemeClr val="bg1"/>
                </a:solidFill>
                <a:latin typeface="Times New Roman" panose="02020603050405020304" pitchFamily="18" charset="0"/>
                <a:cs typeface="Times New Roman" panose="02020603050405020304" pitchFamily="18" charset="0"/>
              </a:rPr>
              <a:t>C. </a:t>
            </a:r>
            <a:r>
              <a:rPr lang="vi-VN" sz="2600" dirty="0">
                <a:solidFill>
                  <a:schemeClr val="bg1"/>
                </a:solidFill>
                <a:latin typeface="+mj-lt"/>
              </a:rPr>
              <a:t>Là những quy luật và tính quy luật của tự nhiên và tư duy</a:t>
            </a:r>
            <a:endParaRPr kumimoji="0" lang="vi-VN" sz="2600" b="1" i="0" u="none" strike="noStrike" kern="1200" cap="none" spc="0" normalizeH="0" baseline="0" noProof="0" dirty="0">
              <a:ln>
                <a:noFill/>
              </a:ln>
              <a:solidFill>
                <a:schemeClr val="bg1"/>
              </a:solidFill>
              <a:effectLst/>
              <a:uLnTx/>
              <a:uFillTx/>
              <a:latin typeface="+mj-lt"/>
              <a:cs typeface="Times New Roman" panose="02020603050405020304" pitchFamily="18" charset="0"/>
            </a:endParaRPr>
          </a:p>
        </p:txBody>
      </p:sp>
      <p:sp>
        <p:nvSpPr>
          <p:cNvPr id="76" name="Hexagon 75"/>
          <p:cNvSpPr/>
          <p:nvPr/>
        </p:nvSpPr>
        <p:spPr>
          <a:xfrm>
            <a:off x="220163" y="5553692"/>
            <a:ext cx="8499889" cy="934299"/>
          </a:xfrm>
          <a:prstGeom prst="hexagon">
            <a:avLst>
              <a:gd name="adj" fmla="val 43803"/>
              <a:gd name="vf" fmla="val 115470"/>
            </a:avLst>
          </a:prstGeom>
          <a:ln/>
        </p:spPr>
        <p:style>
          <a:lnRef idx="3">
            <a:schemeClr val="lt1"/>
          </a:lnRef>
          <a:fillRef idx="1">
            <a:schemeClr val="accent6"/>
          </a:fillRef>
          <a:effectRef idx="1">
            <a:schemeClr val="accent6"/>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sp3d extrusionH="57150">
              <a:bevelT w="38100" h="38100" prst="angle"/>
            </a:sp3d>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700" b="0" i="0" u="none" strike="noStrike" kern="1200" cap="none" spc="0" normalizeH="0" baseline="0" noProof="0" dirty="0">
                <a:ln>
                  <a:noFill/>
                </a:ln>
                <a:solidFill>
                  <a:prstClr val="white"/>
                </a:solidFill>
                <a:effectLst/>
                <a:uLnTx/>
                <a:uFillTx/>
                <a:latin typeface="Times New Roman" pitchFamily="18" charset="0"/>
                <a:ea typeface="+mn-ea"/>
                <a:cs typeface="Times New Roman" pitchFamily="18" charset="0"/>
              </a:rPr>
              <a:t>  </a:t>
            </a:r>
            <a:endParaRPr kumimoji="0" lang="en-US" sz="2700" b="1" i="0" u="none" strike="noStrike" kern="1200" cap="none" spc="0" normalizeH="0" baseline="0" noProof="0" dirty="0">
              <a:ln>
                <a:noFill/>
              </a:ln>
              <a:solidFill>
                <a:prstClr val="white"/>
              </a:solidFill>
              <a:effectLst/>
              <a:uLnTx/>
              <a:uFillTx/>
              <a:latin typeface="Times New Roman" pitchFamily="18" charset="0"/>
              <a:ea typeface="Tahoma" pitchFamily="34" charset="0"/>
              <a:cs typeface="Times New Roman" pitchFamily="18" charset="0"/>
            </a:endParaRPr>
          </a:p>
        </p:txBody>
      </p:sp>
      <p:sp>
        <p:nvSpPr>
          <p:cNvPr id="11" name="Oval 10"/>
          <p:cNvSpPr/>
          <p:nvPr/>
        </p:nvSpPr>
        <p:spPr>
          <a:xfrm>
            <a:off x="-15659" y="1313440"/>
            <a:ext cx="1205344" cy="838200"/>
          </a:xfrm>
          <a:prstGeom prst="ellipse">
            <a:avLst/>
          </a:prstGeom>
          <a:solidFill>
            <a:srgbClr val="FF0000"/>
          </a:solidFill>
          <a:ln>
            <a:noFill/>
          </a:ln>
          <a:effectLst>
            <a:glow rad="228600">
              <a:schemeClr val="accent1">
                <a:satMod val="175000"/>
                <a:alpha val="40000"/>
              </a:schemeClr>
            </a:glow>
          </a:effectLst>
          <a:scene3d>
            <a:camera prst="orthographicFront">
              <a:rot lat="0" lon="0" rev="0"/>
            </a:camera>
            <a:lightRig rig="glow" dir="t">
              <a:rot lat="0" lon="0" rev="14100000"/>
            </a:lightRig>
          </a:scene3d>
          <a:sp3d prstMaterial="softEdge">
            <a:bevelT w="127000" prst="artDeco"/>
          </a:sp3d>
        </p:spPr>
        <p:style>
          <a:lnRef idx="0">
            <a:schemeClr val="accent5"/>
          </a:lnRef>
          <a:fillRef idx="3">
            <a:schemeClr val="accent5"/>
          </a:fillRef>
          <a:effectRef idx="3">
            <a:schemeClr val="accent5"/>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4000" b="1" dirty="0">
                <a:solidFill>
                  <a:prstClr val="white"/>
                </a:solidFill>
                <a:latin typeface="Arial" pitchFamily="34" charset="0"/>
                <a:ea typeface="Tahoma" pitchFamily="34" charset="0"/>
                <a:cs typeface="Arial" pitchFamily="34" charset="0"/>
              </a:rPr>
              <a:t>10</a:t>
            </a:r>
            <a:endParaRPr kumimoji="0" lang="en-US" sz="4000" b="1" i="0" u="none" strike="noStrike" kern="1200" cap="none" spc="0" normalizeH="0" baseline="0" noProof="0" dirty="0">
              <a:ln>
                <a:noFill/>
              </a:ln>
              <a:solidFill>
                <a:prstClr val="white"/>
              </a:solidFill>
              <a:effectLst/>
              <a:uLnTx/>
              <a:uFillTx/>
              <a:latin typeface="Arial" pitchFamily="34" charset="0"/>
              <a:ea typeface="Tahoma" pitchFamily="34" charset="0"/>
              <a:cs typeface="Arial" pitchFamily="34" charset="0"/>
            </a:endParaRPr>
          </a:p>
        </p:txBody>
      </p:sp>
      <p:sp>
        <p:nvSpPr>
          <p:cNvPr id="19" name="Rectangle 18"/>
          <p:cNvSpPr/>
          <p:nvPr/>
        </p:nvSpPr>
        <p:spPr>
          <a:xfrm>
            <a:off x="1476" y="152400"/>
            <a:ext cx="4320733" cy="830997"/>
          </a:xfrm>
          <a:prstGeom prst="rect">
            <a:avLst/>
          </a:prstGeom>
          <a:noFill/>
          <a:ln>
            <a:noFill/>
          </a:ln>
          <a:effectLst>
            <a:outerShdw blurRad="127000" dist="38100" dir="2700000" algn="ctr">
              <a:srgbClr val="000000">
                <a:alpha val="45000"/>
              </a:srgbClr>
            </a:outerShdw>
          </a:effectLst>
        </p:spPr>
        <p:txBody>
          <a:bodyPr wrap="square" lIns="91440" tIns="45720" rIns="91440" bIns="45720">
            <a:spAutoFit/>
            <a:scene3d>
              <a:camera prst="orthographicFront"/>
              <a:lightRig rig="glow" dir="tl">
                <a:rot lat="0" lon="0" rev="5400000"/>
              </a:lightRig>
            </a:scene3d>
            <a:sp3d contourW="12700">
              <a:bevelT w="25400" h="25400"/>
              <a:contourClr>
                <a:schemeClr val="accent6">
                  <a:shade val="73000"/>
                </a:schemeClr>
              </a:contourClr>
            </a:sp3d>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4800" b="1" dirty="0">
                <a:ln w="11430"/>
                <a:gradFill>
                  <a:gsLst>
                    <a:gs pos="0">
                      <a:srgbClr val="F79646">
                        <a:tint val="90000"/>
                        <a:satMod val="120000"/>
                      </a:srgbClr>
                    </a:gs>
                    <a:gs pos="25000">
                      <a:srgbClr val="F79646">
                        <a:tint val="93000"/>
                        <a:satMod val="120000"/>
                      </a:srgbClr>
                    </a:gs>
                    <a:gs pos="50000">
                      <a:srgbClr val="F79646">
                        <a:shade val="89000"/>
                        <a:satMod val="110000"/>
                      </a:srgbClr>
                    </a:gs>
                    <a:gs pos="75000">
                      <a:srgbClr val="F79646">
                        <a:tint val="93000"/>
                        <a:satMod val="120000"/>
                      </a:srgbClr>
                    </a:gs>
                    <a:gs pos="100000">
                      <a:srgbClr val="F79646">
                        <a:tint val="90000"/>
                        <a:satMod val="120000"/>
                      </a:srgbClr>
                    </a:gs>
                  </a:gsLst>
                  <a:lin ang="5400000"/>
                </a:gradFill>
                <a:effectLst>
                  <a:glow rad="228600">
                    <a:srgbClr val="4F81BD">
                      <a:satMod val="175000"/>
                      <a:alpha val="40000"/>
                    </a:srgbClr>
                  </a:glow>
                  <a:outerShdw blurRad="80000" dist="40000" dir="5040000" algn="tl">
                    <a:srgbClr val="000000">
                      <a:alpha val="30000"/>
                    </a:srgbClr>
                  </a:outerShdw>
                  <a:reflection blurRad="6350" stA="55000" endA="300" endPos="45500" dir="5400000" sy="-100000" algn="bl" rotWithShape="0"/>
                </a:effectLst>
                <a:latin typeface="Calibri"/>
              </a:rPr>
              <a:t>ÔN TẬP</a:t>
            </a:r>
            <a:endParaRPr kumimoji="0" lang="en-US" sz="4800" b="1" i="0" u="none" strike="noStrike" kern="1200" cap="none" spc="0" normalizeH="0" baseline="0" noProof="0" dirty="0">
              <a:ln w="11430"/>
              <a:gradFill>
                <a:gsLst>
                  <a:gs pos="0">
                    <a:srgbClr val="F79646">
                      <a:tint val="90000"/>
                      <a:satMod val="120000"/>
                    </a:srgbClr>
                  </a:gs>
                  <a:gs pos="25000">
                    <a:srgbClr val="F79646">
                      <a:tint val="93000"/>
                      <a:satMod val="120000"/>
                    </a:srgbClr>
                  </a:gs>
                  <a:gs pos="50000">
                    <a:srgbClr val="F79646">
                      <a:shade val="89000"/>
                      <a:satMod val="110000"/>
                    </a:srgbClr>
                  </a:gs>
                  <a:gs pos="75000">
                    <a:srgbClr val="F79646">
                      <a:tint val="93000"/>
                      <a:satMod val="120000"/>
                    </a:srgbClr>
                  </a:gs>
                  <a:gs pos="100000">
                    <a:srgbClr val="F79646">
                      <a:tint val="90000"/>
                      <a:satMod val="120000"/>
                    </a:srgbClr>
                  </a:gs>
                </a:gsLst>
                <a:lin ang="5400000"/>
              </a:gradFill>
              <a:effectLst>
                <a:glow rad="228600">
                  <a:srgbClr val="4F81BD">
                    <a:satMod val="175000"/>
                    <a:alpha val="40000"/>
                  </a:srgbClr>
                </a:glow>
                <a:outerShdw blurRad="80000" dist="40000" dir="5040000" algn="tl">
                  <a:srgbClr val="000000">
                    <a:alpha val="30000"/>
                  </a:srgbClr>
                </a:outerShdw>
                <a:reflection blurRad="6350" stA="55000" endA="300" endPos="45500" dir="5400000" sy="-100000" algn="bl" rotWithShape="0"/>
              </a:effectLst>
              <a:uLnTx/>
              <a:uFillTx/>
              <a:latin typeface="Calibri"/>
              <a:ea typeface="+mn-ea"/>
              <a:cs typeface="+mn-cs"/>
            </a:endParaRPr>
          </a:p>
        </p:txBody>
      </p:sp>
      <p:pic>
        <p:nvPicPr>
          <p:cNvPr id="25" name="Picture 9" descr="Animate"/>
          <p:cNvPicPr>
            <a:picLocks noChangeAspect="1" noChangeArrowheads="1" noCrop="1"/>
          </p:cNvPicPr>
          <p:nvPr/>
        </p:nvPicPr>
        <p:blipFill>
          <a:blip r:embed="rId9">
            <a:extLst>
              <a:ext uri="{28A0092B-C50C-407E-A947-70E740481C1C}">
                <a14:useLocalDpi xmlns:a14="http://schemas.microsoft.com/office/drawing/2010/main" val="0"/>
              </a:ext>
            </a:extLst>
          </a:blip>
          <a:srcRect/>
          <a:stretch>
            <a:fillRect/>
          </a:stretch>
        </p:blipFill>
        <p:spPr bwMode="auto">
          <a:xfrm>
            <a:off x="23978" y="1173884"/>
            <a:ext cx="9144000" cy="158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 name="Picture 9" descr="Animate"/>
          <p:cNvPicPr>
            <a:picLocks noChangeAspect="1" noChangeArrowheads="1" noCrop="1"/>
          </p:cNvPicPr>
          <p:nvPr/>
        </p:nvPicPr>
        <p:blipFill>
          <a:blip r:embed="rId9">
            <a:extLst>
              <a:ext uri="{28A0092B-C50C-407E-A947-70E740481C1C}">
                <a14:useLocalDpi xmlns:a14="http://schemas.microsoft.com/office/drawing/2010/main" val="0"/>
              </a:ext>
            </a:extLst>
          </a:blip>
          <a:srcRect/>
          <a:stretch>
            <a:fillRect/>
          </a:stretch>
        </p:blipFill>
        <p:spPr bwMode="auto">
          <a:xfrm>
            <a:off x="0" y="-6350"/>
            <a:ext cx="9144000" cy="158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5" name="Picture 54" descr="Buttons (10).png"/>
          <p:cNvPicPr>
            <a:picLocks noChangeAspect="1"/>
          </p:cNvPicPr>
          <p:nvPr/>
        </p:nvPicPr>
        <p:blipFill>
          <a:blip r:embed="rId10" cstate="print"/>
          <a:stretch>
            <a:fillRect/>
          </a:stretch>
        </p:blipFill>
        <p:spPr>
          <a:xfrm>
            <a:off x="8662221" y="1828800"/>
            <a:ext cx="481779" cy="496229"/>
          </a:xfrm>
          <a:prstGeom prst="rect">
            <a:avLst/>
          </a:prstGeom>
          <a:ln>
            <a:noFill/>
          </a:ln>
          <a:effectLst>
            <a:outerShdw blurRad="190500" algn="tl" rotWithShape="0">
              <a:srgbClr val="000000">
                <a:alpha val="70000"/>
              </a:srgbClr>
            </a:outerShdw>
          </a:effectLst>
        </p:spPr>
      </p:pic>
      <p:grpSp>
        <p:nvGrpSpPr>
          <p:cNvPr id="20" name="Group 19"/>
          <p:cNvGrpSpPr/>
          <p:nvPr/>
        </p:nvGrpSpPr>
        <p:grpSpPr>
          <a:xfrm>
            <a:off x="130510" y="1550805"/>
            <a:ext cx="9043822" cy="1170079"/>
            <a:chOff x="23978" y="2133015"/>
            <a:chExt cx="9109994" cy="1351077"/>
          </a:xfrm>
        </p:grpSpPr>
        <p:sp>
          <p:nvSpPr>
            <p:cNvPr id="18" name="Hexagon 17"/>
            <p:cNvSpPr/>
            <p:nvPr/>
          </p:nvSpPr>
          <p:spPr>
            <a:xfrm>
              <a:off x="685800" y="2133015"/>
              <a:ext cx="7943090" cy="1351077"/>
            </a:xfrm>
            <a:prstGeom prst="hexagon">
              <a:avLst>
                <a:gd name="adj" fmla="val 27268"/>
                <a:gd name="vf" fmla="val 115470"/>
              </a:avLst>
            </a:prstGeom>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sp3d extrusionH="57150">
                <a:bevelT w="57150" h="38100" prst="artDeco"/>
              </a:sp3d>
            </a:bodyPr>
            <a:lstStyle/>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n-US" sz="2800" b="1" i="0" u="none" strike="noStrike" kern="1200" cap="none" spc="0" normalizeH="0" baseline="0" noProof="0" dirty="0">
                <a:ln>
                  <a:noFill/>
                </a:ln>
                <a:solidFill>
                  <a:srgbClr val="FFFF00"/>
                </a:solidFill>
                <a:effectLst/>
                <a:uLnTx/>
                <a:uFillTx/>
                <a:latin typeface="Times New Roman" pitchFamily="18" charset="0"/>
                <a:ea typeface="+mn-ea"/>
                <a:cs typeface="Times New Roman" pitchFamily="18" charset="0"/>
              </a:endParaRPr>
            </a:p>
          </p:txBody>
        </p:sp>
        <p:cxnSp>
          <p:nvCxnSpPr>
            <p:cNvPr id="30" name="Straight Connector 29"/>
            <p:cNvCxnSpPr/>
            <p:nvPr/>
          </p:nvCxnSpPr>
          <p:spPr>
            <a:xfrm>
              <a:off x="8534400" y="3211657"/>
              <a:ext cx="59957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 name="Straight Connector 2"/>
            <p:cNvCxnSpPr>
              <a:cxnSpLocks/>
              <a:endCxn id="18" idx="3"/>
            </p:cNvCxnSpPr>
            <p:nvPr/>
          </p:nvCxnSpPr>
          <p:spPr>
            <a:xfrm flipV="1">
              <a:off x="23978" y="2808554"/>
              <a:ext cx="661822" cy="420509"/>
            </a:xfrm>
            <a:prstGeom prst="line">
              <a:avLst/>
            </a:prstGeom>
          </p:spPr>
          <p:style>
            <a:lnRef idx="1">
              <a:schemeClr val="accent1"/>
            </a:lnRef>
            <a:fillRef idx="0">
              <a:schemeClr val="accent1"/>
            </a:fillRef>
            <a:effectRef idx="0">
              <a:schemeClr val="accent1"/>
            </a:effectRef>
            <a:fontRef idx="minor">
              <a:schemeClr val="tx1"/>
            </a:fontRef>
          </p:style>
        </p:cxnSp>
      </p:grpSp>
      <p:sp>
        <p:nvSpPr>
          <p:cNvPr id="35" name="Rectangle 34"/>
          <p:cNvSpPr/>
          <p:nvPr/>
        </p:nvSpPr>
        <p:spPr>
          <a:xfrm>
            <a:off x="606988" y="2927769"/>
            <a:ext cx="7754879" cy="892552"/>
          </a:xfrm>
          <a:prstGeom prst="rect">
            <a:avLst/>
          </a:prstGeom>
        </p:spPr>
        <p:txBody>
          <a:bodyPr wrap="square">
            <a:spAutoFit/>
            <a:scene3d>
              <a:camera prst="orthographicFront"/>
              <a:lightRig rig="balanced" dir="t">
                <a:rot lat="0" lon="0" rev="2100000"/>
              </a:lightRig>
            </a:scene3d>
            <a:sp3d extrusionH="57150" prstMaterial="metal">
              <a:bevelT w="38100" h="25400"/>
              <a:contourClr>
                <a:schemeClr val="bg2"/>
              </a:contourClr>
            </a:sp3d>
          </a:bodyPr>
          <a:lstStyle/>
          <a:p>
            <a:pPr lvl="0" algn="just"/>
            <a:r>
              <a:rPr lang="en-US" sz="2600" dirty="0">
                <a:solidFill>
                  <a:schemeClr val="bg1"/>
                </a:solidFill>
                <a:latin typeface="Times New Roman" panose="02020603050405020304" pitchFamily="18" charset="0"/>
                <a:cs typeface="Times New Roman" panose="02020603050405020304" pitchFamily="18" charset="0"/>
              </a:rPr>
              <a:t>A. </a:t>
            </a:r>
            <a:r>
              <a:rPr lang="en-US" sz="2600" dirty="0" err="1">
                <a:solidFill>
                  <a:schemeClr val="bg1"/>
                </a:solidFill>
                <a:latin typeface="Times New Roman" panose="02020603050405020304" pitchFamily="18" charset="0"/>
                <a:cs typeface="Times New Roman" panose="02020603050405020304" pitchFamily="18" charset="0"/>
              </a:rPr>
              <a:t>Là</a:t>
            </a:r>
            <a:r>
              <a:rPr lang="en-US" sz="2600" dirty="0">
                <a:solidFill>
                  <a:schemeClr val="bg1"/>
                </a:solidFill>
                <a:latin typeface="Times New Roman" panose="02020603050405020304" pitchFamily="18" charset="0"/>
                <a:cs typeface="Times New Roman" panose="02020603050405020304" pitchFamily="18" charset="0"/>
              </a:rPr>
              <a:t> </a:t>
            </a:r>
            <a:r>
              <a:rPr lang="en-US" sz="2600" dirty="0" err="1">
                <a:solidFill>
                  <a:schemeClr val="bg1"/>
                </a:solidFill>
                <a:latin typeface="Times New Roman" panose="02020603050405020304" pitchFamily="18" charset="0"/>
                <a:cs typeface="Times New Roman" panose="02020603050405020304" pitchFamily="18" charset="0"/>
              </a:rPr>
              <a:t>những</a:t>
            </a:r>
            <a:r>
              <a:rPr lang="en-US" sz="2600" dirty="0">
                <a:solidFill>
                  <a:schemeClr val="bg1"/>
                </a:solidFill>
                <a:latin typeface="Times New Roman" panose="02020603050405020304" pitchFamily="18" charset="0"/>
                <a:cs typeface="Times New Roman" panose="02020603050405020304" pitchFamily="18" charset="0"/>
              </a:rPr>
              <a:t> </a:t>
            </a:r>
            <a:r>
              <a:rPr lang="en-US" sz="2600" dirty="0" err="1">
                <a:solidFill>
                  <a:schemeClr val="bg1"/>
                </a:solidFill>
                <a:latin typeface="Times New Roman" panose="02020603050405020304" pitchFamily="18" charset="0"/>
                <a:cs typeface="Times New Roman" panose="02020603050405020304" pitchFamily="18" charset="0"/>
              </a:rPr>
              <a:t>quy</a:t>
            </a:r>
            <a:r>
              <a:rPr lang="en-US" sz="2600" dirty="0">
                <a:solidFill>
                  <a:schemeClr val="bg1"/>
                </a:solidFill>
                <a:latin typeface="Times New Roman" panose="02020603050405020304" pitchFamily="18" charset="0"/>
                <a:cs typeface="Times New Roman" panose="02020603050405020304" pitchFamily="18" charset="0"/>
              </a:rPr>
              <a:t> </a:t>
            </a:r>
            <a:r>
              <a:rPr lang="en-US" sz="2600" dirty="0" err="1">
                <a:solidFill>
                  <a:schemeClr val="bg1"/>
                </a:solidFill>
                <a:latin typeface="Times New Roman" panose="02020603050405020304" pitchFamily="18" charset="0"/>
                <a:cs typeface="Times New Roman" panose="02020603050405020304" pitchFamily="18" charset="0"/>
              </a:rPr>
              <a:t>luật</a:t>
            </a:r>
            <a:r>
              <a:rPr lang="en-US" sz="2600" dirty="0">
                <a:solidFill>
                  <a:schemeClr val="bg1"/>
                </a:solidFill>
                <a:latin typeface="Times New Roman" panose="02020603050405020304" pitchFamily="18" charset="0"/>
                <a:cs typeface="Times New Roman" panose="02020603050405020304" pitchFamily="18" charset="0"/>
              </a:rPr>
              <a:t> </a:t>
            </a:r>
            <a:r>
              <a:rPr lang="en-US" sz="2600" dirty="0" err="1">
                <a:solidFill>
                  <a:schemeClr val="bg1"/>
                </a:solidFill>
                <a:latin typeface="Times New Roman" panose="02020603050405020304" pitchFamily="18" charset="0"/>
                <a:cs typeface="Times New Roman" panose="02020603050405020304" pitchFamily="18" charset="0"/>
              </a:rPr>
              <a:t>hình</a:t>
            </a:r>
            <a:r>
              <a:rPr lang="en-US" sz="2600" dirty="0">
                <a:solidFill>
                  <a:schemeClr val="bg1"/>
                </a:solidFill>
                <a:latin typeface="Times New Roman" panose="02020603050405020304" pitchFamily="18" charset="0"/>
                <a:cs typeface="Times New Roman" panose="02020603050405020304" pitchFamily="18" charset="0"/>
              </a:rPr>
              <a:t> </a:t>
            </a:r>
            <a:r>
              <a:rPr lang="en-US" sz="2600" dirty="0" err="1">
                <a:solidFill>
                  <a:schemeClr val="bg1"/>
                </a:solidFill>
                <a:latin typeface="Times New Roman" panose="02020603050405020304" pitchFamily="18" charset="0"/>
                <a:cs typeface="Times New Roman" panose="02020603050405020304" pitchFamily="18" charset="0"/>
              </a:rPr>
              <a:t>thành</a:t>
            </a:r>
            <a:r>
              <a:rPr lang="en-US" sz="2600" dirty="0">
                <a:solidFill>
                  <a:schemeClr val="bg1"/>
                </a:solidFill>
                <a:latin typeface="Times New Roman" panose="02020603050405020304" pitchFamily="18" charset="0"/>
                <a:cs typeface="Times New Roman" panose="02020603050405020304" pitchFamily="18" charset="0"/>
              </a:rPr>
              <a:t> </a:t>
            </a:r>
            <a:r>
              <a:rPr lang="en-US" sz="2600" dirty="0" err="1">
                <a:solidFill>
                  <a:schemeClr val="bg1"/>
                </a:solidFill>
                <a:latin typeface="Times New Roman" panose="02020603050405020304" pitchFamily="18" charset="0"/>
                <a:cs typeface="Times New Roman" panose="02020603050405020304" pitchFamily="18" charset="0"/>
              </a:rPr>
              <a:t>và</a:t>
            </a:r>
            <a:r>
              <a:rPr lang="en-US" sz="2600" dirty="0">
                <a:solidFill>
                  <a:schemeClr val="bg1"/>
                </a:solidFill>
                <a:latin typeface="Times New Roman" panose="02020603050405020304" pitchFamily="18" charset="0"/>
                <a:cs typeface="Times New Roman" panose="02020603050405020304" pitchFamily="18" charset="0"/>
              </a:rPr>
              <a:t> </a:t>
            </a:r>
            <a:r>
              <a:rPr lang="en-US" sz="2600" dirty="0" err="1">
                <a:solidFill>
                  <a:schemeClr val="bg1"/>
                </a:solidFill>
                <a:latin typeface="Times New Roman" panose="02020603050405020304" pitchFamily="18" charset="0"/>
                <a:cs typeface="Times New Roman" panose="02020603050405020304" pitchFamily="18" charset="0"/>
              </a:rPr>
              <a:t>phát</a:t>
            </a:r>
            <a:r>
              <a:rPr lang="en-US" sz="2600" dirty="0">
                <a:solidFill>
                  <a:schemeClr val="bg1"/>
                </a:solidFill>
                <a:latin typeface="Times New Roman" panose="02020603050405020304" pitchFamily="18" charset="0"/>
                <a:cs typeface="Times New Roman" panose="02020603050405020304" pitchFamily="18" charset="0"/>
              </a:rPr>
              <a:t> </a:t>
            </a:r>
            <a:r>
              <a:rPr lang="en-US" sz="2600" dirty="0" err="1">
                <a:solidFill>
                  <a:schemeClr val="bg1"/>
                </a:solidFill>
                <a:latin typeface="Times New Roman" panose="02020603050405020304" pitchFamily="18" charset="0"/>
                <a:cs typeface="Times New Roman" panose="02020603050405020304" pitchFamily="18" charset="0"/>
              </a:rPr>
              <a:t>triển</a:t>
            </a:r>
            <a:r>
              <a:rPr lang="en-US" sz="2600" dirty="0">
                <a:solidFill>
                  <a:schemeClr val="bg1"/>
                </a:solidFill>
                <a:latin typeface="Times New Roman" panose="02020603050405020304" pitchFamily="18" charset="0"/>
                <a:cs typeface="Times New Roman" panose="02020603050405020304" pitchFamily="18" charset="0"/>
              </a:rPr>
              <a:t> </a:t>
            </a:r>
            <a:r>
              <a:rPr lang="en-US" sz="2600" dirty="0" err="1">
                <a:solidFill>
                  <a:schemeClr val="bg1"/>
                </a:solidFill>
                <a:latin typeface="Times New Roman" panose="02020603050405020304" pitchFamily="18" charset="0"/>
                <a:cs typeface="Times New Roman" panose="02020603050405020304" pitchFamily="18" charset="0"/>
              </a:rPr>
              <a:t>của</a:t>
            </a:r>
            <a:r>
              <a:rPr lang="en-US" sz="2600" dirty="0">
                <a:solidFill>
                  <a:schemeClr val="bg1"/>
                </a:solidFill>
                <a:latin typeface="Times New Roman" panose="02020603050405020304" pitchFamily="18" charset="0"/>
                <a:cs typeface="Times New Roman" panose="02020603050405020304" pitchFamily="18" charset="0"/>
              </a:rPr>
              <a:t> </a:t>
            </a:r>
            <a:r>
              <a:rPr lang="en-US" sz="2600" dirty="0" err="1">
                <a:solidFill>
                  <a:schemeClr val="bg1"/>
                </a:solidFill>
                <a:latin typeface="Times New Roman" panose="02020603050405020304" pitchFamily="18" charset="0"/>
                <a:cs typeface="Times New Roman" panose="02020603050405020304" pitchFamily="18" charset="0"/>
              </a:rPr>
              <a:t>các</a:t>
            </a:r>
            <a:r>
              <a:rPr lang="en-US" sz="2600" dirty="0">
                <a:solidFill>
                  <a:schemeClr val="bg1"/>
                </a:solidFill>
                <a:latin typeface="Times New Roman" panose="02020603050405020304" pitchFamily="18" charset="0"/>
                <a:cs typeface="Times New Roman" panose="02020603050405020304" pitchFamily="18" charset="0"/>
              </a:rPr>
              <a:t> </a:t>
            </a:r>
            <a:r>
              <a:rPr lang="en-US" sz="2600" dirty="0" err="1">
                <a:solidFill>
                  <a:schemeClr val="bg1"/>
                </a:solidFill>
                <a:latin typeface="Times New Roman" panose="02020603050405020304" pitchFamily="18" charset="0"/>
                <a:cs typeface="Times New Roman" panose="02020603050405020304" pitchFamily="18" charset="0"/>
              </a:rPr>
              <a:t>hình</a:t>
            </a:r>
            <a:r>
              <a:rPr lang="en-US" sz="2600" dirty="0">
                <a:solidFill>
                  <a:schemeClr val="bg1"/>
                </a:solidFill>
                <a:latin typeface="Times New Roman" panose="02020603050405020304" pitchFamily="18" charset="0"/>
                <a:cs typeface="Times New Roman" panose="02020603050405020304" pitchFamily="18" charset="0"/>
              </a:rPr>
              <a:t> </a:t>
            </a:r>
            <a:r>
              <a:rPr lang="en-US" sz="2600" dirty="0" err="1">
                <a:solidFill>
                  <a:schemeClr val="bg1"/>
                </a:solidFill>
                <a:latin typeface="Times New Roman" panose="02020603050405020304" pitchFamily="18" charset="0"/>
                <a:cs typeface="Times New Roman" panose="02020603050405020304" pitchFamily="18" charset="0"/>
              </a:rPr>
              <a:t>thái</a:t>
            </a:r>
            <a:r>
              <a:rPr lang="en-US" sz="2600" dirty="0">
                <a:solidFill>
                  <a:schemeClr val="bg1"/>
                </a:solidFill>
                <a:latin typeface="Times New Roman" panose="02020603050405020304" pitchFamily="18" charset="0"/>
                <a:cs typeface="Times New Roman" panose="02020603050405020304" pitchFamily="18" charset="0"/>
              </a:rPr>
              <a:t> </a:t>
            </a:r>
            <a:r>
              <a:rPr lang="en-US" sz="2600" dirty="0" err="1">
                <a:solidFill>
                  <a:schemeClr val="bg1"/>
                </a:solidFill>
                <a:latin typeface="Times New Roman" panose="02020603050405020304" pitchFamily="18" charset="0"/>
                <a:cs typeface="Times New Roman" panose="02020603050405020304" pitchFamily="18" charset="0"/>
              </a:rPr>
              <a:t>kinh</a:t>
            </a:r>
            <a:r>
              <a:rPr lang="en-US" sz="2600" dirty="0">
                <a:solidFill>
                  <a:schemeClr val="bg1"/>
                </a:solidFill>
                <a:latin typeface="Times New Roman" panose="02020603050405020304" pitchFamily="18" charset="0"/>
                <a:cs typeface="Times New Roman" panose="02020603050405020304" pitchFamily="18" charset="0"/>
              </a:rPr>
              <a:t> </a:t>
            </a:r>
            <a:r>
              <a:rPr lang="en-US" sz="2600" dirty="0" err="1">
                <a:solidFill>
                  <a:schemeClr val="bg1"/>
                </a:solidFill>
                <a:latin typeface="Times New Roman" panose="02020603050405020304" pitchFamily="18" charset="0"/>
                <a:cs typeface="Times New Roman" panose="02020603050405020304" pitchFamily="18" charset="0"/>
              </a:rPr>
              <a:t>tế</a:t>
            </a:r>
            <a:r>
              <a:rPr lang="en-US" sz="2600" dirty="0">
                <a:solidFill>
                  <a:schemeClr val="bg1"/>
                </a:solidFill>
                <a:latin typeface="Times New Roman" panose="02020603050405020304" pitchFamily="18" charset="0"/>
                <a:cs typeface="Times New Roman" panose="02020603050405020304" pitchFamily="18" charset="0"/>
              </a:rPr>
              <a:t> - </a:t>
            </a:r>
            <a:r>
              <a:rPr lang="en-US" sz="2600" dirty="0" err="1">
                <a:solidFill>
                  <a:schemeClr val="bg1"/>
                </a:solidFill>
                <a:latin typeface="Times New Roman" panose="02020603050405020304" pitchFamily="18" charset="0"/>
                <a:cs typeface="Times New Roman" panose="02020603050405020304" pitchFamily="18" charset="0"/>
              </a:rPr>
              <a:t>xã</a:t>
            </a:r>
            <a:r>
              <a:rPr lang="en-US" sz="2600" dirty="0">
                <a:solidFill>
                  <a:schemeClr val="bg1"/>
                </a:solidFill>
                <a:latin typeface="Times New Roman" panose="02020603050405020304" pitchFamily="18" charset="0"/>
                <a:cs typeface="Times New Roman" panose="02020603050405020304" pitchFamily="18" charset="0"/>
              </a:rPr>
              <a:t> </a:t>
            </a:r>
            <a:r>
              <a:rPr lang="en-US" sz="2600" dirty="0" err="1">
                <a:solidFill>
                  <a:schemeClr val="bg1"/>
                </a:solidFill>
                <a:latin typeface="Times New Roman" panose="02020603050405020304" pitchFamily="18" charset="0"/>
                <a:cs typeface="Times New Roman" panose="02020603050405020304" pitchFamily="18" charset="0"/>
              </a:rPr>
              <a:t>hội</a:t>
            </a:r>
            <a:r>
              <a:rPr lang="en-US" sz="2600" dirty="0">
                <a:solidFill>
                  <a:schemeClr val="bg1"/>
                </a:solidFill>
                <a:latin typeface="Times New Roman" panose="02020603050405020304" pitchFamily="18" charset="0"/>
                <a:cs typeface="Times New Roman" panose="02020603050405020304" pitchFamily="18" charset="0"/>
              </a:rPr>
              <a:t>.</a:t>
            </a:r>
            <a:endParaRPr kumimoji="0" lang="vi-VN" sz="2600" b="1" i="0" u="none" strike="noStrike" kern="1200" cap="none" spc="0" normalizeH="0" baseline="0" noProof="0" dirty="0">
              <a:ln>
                <a:noFill/>
              </a:ln>
              <a:solidFill>
                <a:schemeClr val="bg1"/>
              </a:solidFill>
              <a:effectLst/>
              <a:uLnTx/>
              <a:uFillTx/>
              <a:latin typeface="Times New Roman" panose="02020603050405020304" pitchFamily="18" charset="0"/>
              <a:cs typeface="Times New Roman" panose="02020603050405020304" pitchFamily="18" charset="0"/>
            </a:endParaRPr>
          </a:p>
        </p:txBody>
      </p:sp>
      <p:sp>
        <p:nvSpPr>
          <p:cNvPr id="36" name="Rectangle 35"/>
          <p:cNvSpPr/>
          <p:nvPr/>
        </p:nvSpPr>
        <p:spPr>
          <a:xfrm>
            <a:off x="588146" y="4002232"/>
            <a:ext cx="8074075" cy="830997"/>
          </a:xfrm>
          <a:prstGeom prst="rect">
            <a:avLst/>
          </a:prstGeom>
        </p:spPr>
        <p:txBody>
          <a:bodyPr wrap="square">
            <a:spAutoFit/>
            <a:scene3d>
              <a:camera prst="orthographicFront"/>
              <a:lightRig rig="balanced" dir="t">
                <a:rot lat="0" lon="0" rev="2100000"/>
              </a:lightRig>
            </a:scene3d>
            <a:sp3d extrusionH="57150" prstMaterial="metal">
              <a:bevelT w="38100" h="25400"/>
              <a:contourClr>
                <a:schemeClr val="bg2"/>
              </a:contourClr>
            </a:sp3d>
          </a:bodyPr>
          <a:lstStyle/>
          <a:p>
            <a:pPr lvl="0" algn="just"/>
            <a:r>
              <a:rPr lang="en-US" sz="2400" dirty="0">
                <a:solidFill>
                  <a:schemeClr val="bg1"/>
                </a:solidFill>
                <a:latin typeface="Times New Roman" panose="02020603050405020304" pitchFamily="18" charset="0"/>
                <a:cs typeface="Times New Roman" panose="02020603050405020304" pitchFamily="18" charset="0"/>
              </a:rPr>
              <a:t>B. </a:t>
            </a:r>
            <a:r>
              <a:rPr lang="en-US" sz="2400" dirty="0" err="1">
                <a:solidFill>
                  <a:schemeClr val="bg1"/>
                </a:solidFill>
                <a:latin typeface="Times New Roman" panose="02020603050405020304" pitchFamily="18" charset="0"/>
                <a:cs typeface="Times New Roman" panose="02020603050405020304" pitchFamily="18" charset="0"/>
              </a:rPr>
              <a:t>Là</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những</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quy</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luật</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và</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tính</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quy</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luật</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chính</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trị</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xã</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hội</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của</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quá</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trình</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phát</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sinh</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hình</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thành</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và</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phát</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triển</a:t>
            </a:r>
            <a:r>
              <a:rPr lang="en-US" sz="2400" dirty="0">
                <a:solidFill>
                  <a:schemeClr val="bg1"/>
                </a:solidFill>
                <a:latin typeface="Times New Roman" panose="02020603050405020304" pitchFamily="18" charset="0"/>
                <a:cs typeface="Times New Roman" panose="02020603050405020304" pitchFamily="18" charset="0"/>
              </a:rPr>
              <a:t> HTKT-XH XHCN</a:t>
            </a:r>
            <a:endParaRPr kumimoji="0" lang="vi-VN" sz="2400" b="1" i="0" u="none" strike="noStrike" kern="1200" cap="none" spc="0" normalizeH="0" baseline="0" noProof="0" dirty="0">
              <a:ln>
                <a:noFill/>
              </a:ln>
              <a:solidFill>
                <a:schemeClr val="bg1"/>
              </a:solidFill>
              <a:effectLst/>
              <a:uLnTx/>
              <a:uFillTx/>
              <a:latin typeface="Times New Roman" panose="02020603050405020304" pitchFamily="18" charset="0"/>
              <a:cs typeface="Times New Roman" panose="02020603050405020304" pitchFamily="18" charset="0"/>
            </a:endParaRPr>
          </a:p>
        </p:txBody>
      </p:sp>
      <p:sp>
        <p:nvSpPr>
          <p:cNvPr id="38" name="Rectangle 37"/>
          <p:cNvSpPr/>
          <p:nvPr/>
        </p:nvSpPr>
        <p:spPr>
          <a:xfrm>
            <a:off x="555428" y="5601450"/>
            <a:ext cx="7902772" cy="800219"/>
          </a:xfrm>
          <a:prstGeom prst="rect">
            <a:avLst/>
          </a:prstGeom>
        </p:spPr>
        <p:txBody>
          <a:bodyPr wrap="square">
            <a:spAutoFit/>
            <a:scene3d>
              <a:camera prst="orthographicFront"/>
              <a:lightRig rig="balanced" dir="t">
                <a:rot lat="0" lon="0" rev="2100000"/>
              </a:lightRig>
            </a:scene3d>
            <a:sp3d extrusionH="57150" prstMaterial="metal">
              <a:bevelT w="38100" h="25400"/>
              <a:contourClr>
                <a:schemeClr val="bg2"/>
              </a:contourClr>
            </a:sp3d>
          </a:bodyPr>
          <a:lstStyle/>
          <a:p>
            <a:pPr lvl="0" algn="just"/>
            <a:r>
              <a:rPr lang="en-US" sz="2300" dirty="0">
                <a:solidFill>
                  <a:schemeClr val="bg1"/>
                </a:solidFill>
                <a:latin typeface="Times New Roman" panose="02020603050405020304" pitchFamily="18" charset="0"/>
                <a:cs typeface="Times New Roman" panose="02020603050405020304" pitchFamily="18" charset="0"/>
              </a:rPr>
              <a:t>D. </a:t>
            </a:r>
            <a:r>
              <a:rPr lang="en-US" sz="2300" dirty="0" err="1">
                <a:solidFill>
                  <a:schemeClr val="bg1"/>
                </a:solidFill>
                <a:latin typeface="Times New Roman" panose="02020603050405020304" pitchFamily="18" charset="0"/>
                <a:cs typeface="Times New Roman" panose="02020603050405020304" pitchFamily="18" charset="0"/>
              </a:rPr>
              <a:t>Là</a:t>
            </a:r>
            <a:r>
              <a:rPr lang="en-US" sz="2300" dirty="0">
                <a:solidFill>
                  <a:schemeClr val="bg1"/>
                </a:solidFill>
                <a:latin typeface="Times New Roman" panose="02020603050405020304" pitchFamily="18" charset="0"/>
                <a:cs typeface="Times New Roman" panose="02020603050405020304" pitchFamily="18" charset="0"/>
              </a:rPr>
              <a:t> </a:t>
            </a:r>
            <a:r>
              <a:rPr lang="en-US" sz="2300" dirty="0" err="1">
                <a:solidFill>
                  <a:schemeClr val="bg1"/>
                </a:solidFill>
                <a:latin typeface="Times New Roman" panose="02020603050405020304" pitchFamily="18" charset="0"/>
                <a:cs typeface="Times New Roman" panose="02020603050405020304" pitchFamily="18" charset="0"/>
              </a:rPr>
              <a:t>những</a:t>
            </a:r>
            <a:r>
              <a:rPr lang="en-US" sz="2300" dirty="0">
                <a:solidFill>
                  <a:schemeClr val="bg1"/>
                </a:solidFill>
                <a:latin typeface="Times New Roman" panose="02020603050405020304" pitchFamily="18" charset="0"/>
                <a:cs typeface="Times New Roman" panose="02020603050405020304" pitchFamily="18" charset="0"/>
              </a:rPr>
              <a:t> </a:t>
            </a:r>
            <a:r>
              <a:rPr lang="en-US" sz="2300" dirty="0" err="1">
                <a:solidFill>
                  <a:schemeClr val="bg1"/>
                </a:solidFill>
                <a:latin typeface="Times New Roman" panose="02020603050405020304" pitchFamily="18" charset="0"/>
                <a:cs typeface="Times New Roman" panose="02020603050405020304" pitchFamily="18" charset="0"/>
              </a:rPr>
              <a:t>quy</a:t>
            </a:r>
            <a:r>
              <a:rPr lang="en-US" sz="2300" dirty="0">
                <a:solidFill>
                  <a:schemeClr val="bg1"/>
                </a:solidFill>
                <a:latin typeface="Times New Roman" panose="02020603050405020304" pitchFamily="18" charset="0"/>
                <a:cs typeface="Times New Roman" panose="02020603050405020304" pitchFamily="18" charset="0"/>
              </a:rPr>
              <a:t> </a:t>
            </a:r>
            <a:r>
              <a:rPr lang="en-US" sz="2300" dirty="0" err="1">
                <a:solidFill>
                  <a:schemeClr val="bg1"/>
                </a:solidFill>
                <a:latin typeface="Times New Roman" panose="02020603050405020304" pitchFamily="18" charset="0"/>
                <a:cs typeface="Times New Roman" panose="02020603050405020304" pitchFamily="18" charset="0"/>
              </a:rPr>
              <a:t>luật</a:t>
            </a:r>
            <a:r>
              <a:rPr lang="en-US" sz="2300" dirty="0">
                <a:solidFill>
                  <a:schemeClr val="bg1"/>
                </a:solidFill>
                <a:latin typeface="Times New Roman" panose="02020603050405020304" pitchFamily="18" charset="0"/>
                <a:cs typeface="Times New Roman" panose="02020603050405020304" pitchFamily="18" charset="0"/>
              </a:rPr>
              <a:t> </a:t>
            </a:r>
            <a:r>
              <a:rPr lang="en-US" sz="2300" dirty="0" err="1">
                <a:solidFill>
                  <a:schemeClr val="bg1"/>
                </a:solidFill>
                <a:latin typeface="Times New Roman" panose="02020603050405020304" pitchFamily="18" charset="0"/>
                <a:cs typeface="Times New Roman" panose="02020603050405020304" pitchFamily="18" charset="0"/>
              </a:rPr>
              <a:t>và</a:t>
            </a:r>
            <a:r>
              <a:rPr lang="en-US" sz="2300" dirty="0">
                <a:solidFill>
                  <a:schemeClr val="bg1"/>
                </a:solidFill>
                <a:latin typeface="Times New Roman" panose="02020603050405020304" pitchFamily="18" charset="0"/>
                <a:cs typeface="Times New Roman" panose="02020603050405020304" pitchFamily="18" charset="0"/>
              </a:rPr>
              <a:t> </a:t>
            </a:r>
            <a:r>
              <a:rPr lang="en-US" sz="2300" dirty="0" err="1">
                <a:solidFill>
                  <a:schemeClr val="bg1"/>
                </a:solidFill>
                <a:latin typeface="Times New Roman" panose="02020603050405020304" pitchFamily="18" charset="0"/>
                <a:cs typeface="Times New Roman" panose="02020603050405020304" pitchFamily="18" charset="0"/>
              </a:rPr>
              <a:t>tính</a:t>
            </a:r>
            <a:r>
              <a:rPr lang="en-US" sz="2300" dirty="0">
                <a:solidFill>
                  <a:schemeClr val="bg1"/>
                </a:solidFill>
                <a:latin typeface="Times New Roman" panose="02020603050405020304" pitchFamily="18" charset="0"/>
                <a:cs typeface="Times New Roman" panose="02020603050405020304" pitchFamily="18" charset="0"/>
              </a:rPr>
              <a:t> </a:t>
            </a:r>
            <a:r>
              <a:rPr lang="en-US" sz="2300" dirty="0" err="1">
                <a:solidFill>
                  <a:schemeClr val="bg1"/>
                </a:solidFill>
                <a:latin typeface="Times New Roman" panose="02020603050405020304" pitchFamily="18" charset="0"/>
                <a:cs typeface="Times New Roman" panose="02020603050405020304" pitchFamily="18" charset="0"/>
              </a:rPr>
              <a:t>quy</a:t>
            </a:r>
            <a:r>
              <a:rPr lang="en-US" sz="2300" dirty="0">
                <a:solidFill>
                  <a:schemeClr val="bg1"/>
                </a:solidFill>
                <a:latin typeface="Times New Roman" panose="02020603050405020304" pitchFamily="18" charset="0"/>
                <a:cs typeface="Times New Roman" panose="02020603050405020304" pitchFamily="18" charset="0"/>
              </a:rPr>
              <a:t> </a:t>
            </a:r>
            <a:r>
              <a:rPr lang="en-US" sz="2300" dirty="0" err="1">
                <a:solidFill>
                  <a:schemeClr val="bg1"/>
                </a:solidFill>
                <a:latin typeface="Times New Roman" panose="02020603050405020304" pitchFamily="18" charset="0"/>
                <a:cs typeface="Times New Roman" panose="02020603050405020304" pitchFamily="18" charset="0"/>
              </a:rPr>
              <a:t>luật</a:t>
            </a:r>
            <a:r>
              <a:rPr lang="en-US" sz="2300" dirty="0">
                <a:solidFill>
                  <a:schemeClr val="bg1"/>
                </a:solidFill>
                <a:latin typeface="Times New Roman" panose="02020603050405020304" pitchFamily="18" charset="0"/>
                <a:cs typeface="Times New Roman" panose="02020603050405020304" pitchFamily="18" charset="0"/>
              </a:rPr>
              <a:t> </a:t>
            </a:r>
            <a:r>
              <a:rPr lang="en-US" sz="2300" dirty="0" err="1">
                <a:solidFill>
                  <a:schemeClr val="bg1"/>
                </a:solidFill>
                <a:latin typeface="Times New Roman" panose="02020603050405020304" pitchFamily="18" charset="0"/>
                <a:cs typeface="Times New Roman" panose="02020603050405020304" pitchFamily="18" charset="0"/>
              </a:rPr>
              <a:t>chính</a:t>
            </a:r>
            <a:r>
              <a:rPr lang="en-US" sz="2300" dirty="0">
                <a:solidFill>
                  <a:schemeClr val="bg1"/>
                </a:solidFill>
                <a:latin typeface="Times New Roman" panose="02020603050405020304" pitchFamily="18" charset="0"/>
                <a:cs typeface="Times New Roman" panose="02020603050405020304" pitchFamily="18" charset="0"/>
              </a:rPr>
              <a:t> </a:t>
            </a:r>
            <a:r>
              <a:rPr lang="en-US" sz="2300" dirty="0" err="1">
                <a:solidFill>
                  <a:schemeClr val="bg1"/>
                </a:solidFill>
                <a:latin typeface="Times New Roman" panose="02020603050405020304" pitchFamily="18" charset="0"/>
                <a:cs typeface="Times New Roman" panose="02020603050405020304" pitchFamily="18" charset="0"/>
              </a:rPr>
              <a:t>trị</a:t>
            </a:r>
            <a:r>
              <a:rPr lang="en-US" sz="2300" dirty="0">
                <a:solidFill>
                  <a:schemeClr val="bg1"/>
                </a:solidFill>
                <a:latin typeface="Times New Roman" panose="02020603050405020304" pitchFamily="18" charset="0"/>
                <a:cs typeface="Times New Roman" panose="02020603050405020304" pitchFamily="18" charset="0"/>
              </a:rPr>
              <a:t> - </a:t>
            </a:r>
            <a:r>
              <a:rPr lang="en-US" sz="2300" dirty="0" err="1">
                <a:solidFill>
                  <a:schemeClr val="bg1"/>
                </a:solidFill>
                <a:latin typeface="Times New Roman" panose="02020603050405020304" pitchFamily="18" charset="0"/>
                <a:cs typeface="Times New Roman" panose="02020603050405020304" pitchFamily="18" charset="0"/>
              </a:rPr>
              <a:t>xã</a:t>
            </a:r>
            <a:r>
              <a:rPr lang="en-US" sz="2300" dirty="0">
                <a:solidFill>
                  <a:schemeClr val="bg1"/>
                </a:solidFill>
                <a:latin typeface="Times New Roman" panose="02020603050405020304" pitchFamily="18" charset="0"/>
                <a:cs typeface="Times New Roman" panose="02020603050405020304" pitchFamily="18" charset="0"/>
              </a:rPr>
              <a:t> </a:t>
            </a:r>
            <a:r>
              <a:rPr lang="en-US" sz="2300" dirty="0" err="1">
                <a:solidFill>
                  <a:schemeClr val="bg1"/>
                </a:solidFill>
                <a:latin typeface="Times New Roman" panose="02020603050405020304" pitchFamily="18" charset="0"/>
                <a:cs typeface="Times New Roman" panose="02020603050405020304" pitchFamily="18" charset="0"/>
              </a:rPr>
              <a:t>hội</a:t>
            </a:r>
            <a:r>
              <a:rPr lang="en-US" sz="2300" dirty="0">
                <a:solidFill>
                  <a:schemeClr val="bg1"/>
                </a:solidFill>
                <a:latin typeface="Times New Roman" panose="02020603050405020304" pitchFamily="18" charset="0"/>
                <a:cs typeface="Times New Roman" panose="02020603050405020304" pitchFamily="18" charset="0"/>
              </a:rPr>
              <a:t> </a:t>
            </a:r>
            <a:r>
              <a:rPr lang="en-US" sz="2300" dirty="0" err="1">
                <a:solidFill>
                  <a:schemeClr val="bg1"/>
                </a:solidFill>
                <a:latin typeface="Times New Roman" panose="02020603050405020304" pitchFamily="18" charset="0"/>
                <a:cs typeface="Times New Roman" panose="02020603050405020304" pitchFamily="18" charset="0"/>
              </a:rPr>
              <a:t>của</a:t>
            </a:r>
            <a:r>
              <a:rPr lang="en-US" sz="2300" dirty="0">
                <a:solidFill>
                  <a:schemeClr val="bg1"/>
                </a:solidFill>
                <a:latin typeface="Times New Roman" panose="02020603050405020304" pitchFamily="18" charset="0"/>
                <a:cs typeface="Times New Roman" panose="02020603050405020304" pitchFamily="18" charset="0"/>
              </a:rPr>
              <a:t> </a:t>
            </a:r>
            <a:r>
              <a:rPr lang="en-US" sz="2300" dirty="0" err="1">
                <a:solidFill>
                  <a:schemeClr val="bg1"/>
                </a:solidFill>
                <a:latin typeface="Times New Roman" panose="02020603050405020304" pitchFamily="18" charset="0"/>
                <a:cs typeface="Times New Roman" panose="02020603050405020304" pitchFamily="18" charset="0"/>
              </a:rPr>
              <a:t>quá</a:t>
            </a:r>
            <a:r>
              <a:rPr lang="en-US" sz="2300" dirty="0">
                <a:solidFill>
                  <a:schemeClr val="bg1"/>
                </a:solidFill>
                <a:latin typeface="Times New Roman" panose="02020603050405020304" pitchFamily="18" charset="0"/>
                <a:cs typeface="Times New Roman" panose="02020603050405020304" pitchFamily="18" charset="0"/>
              </a:rPr>
              <a:t> </a:t>
            </a:r>
            <a:r>
              <a:rPr lang="en-US" sz="2300" dirty="0" err="1">
                <a:solidFill>
                  <a:schemeClr val="bg1"/>
                </a:solidFill>
                <a:latin typeface="Times New Roman" panose="02020603050405020304" pitchFamily="18" charset="0"/>
                <a:cs typeface="Times New Roman" panose="02020603050405020304" pitchFamily="18" charset="0"/>
              </a:rPr>
              <a:t>trình</a:t>
            </a:r>
            <a:r>
              <a:rPr lang="en-US" sz="2300" dirty="0">
                <a:solidFill>
                  <a:schemeClr val="bg1"/>
                </a:solidFill>
                <a:latin typeface="Times New Roman" panose="02020603050405020304" pitchFamily="18" charset="0"/>
                <a:cs typeface="Times New Roman" panose="02020603050405020304" pitchFamily="18" charset="0"/>
              </a:rPr>
              <a:t> </a:t>
            </a:r>
            <a:r>
              <a:rPr lang="en-US" sz="2300" dirty="0" err="1">
                <a:solidFill>
                  <a:schemeClr val="bg1"/>
                </a:solidFill>
                <a:latin typeface="Times New Roman" panose="02020603050405020304" pitchFamily="18" charset="0"/>
                <a:cs typeface="Times New Roman" panose="02020603050405020304" pitchFamily="18" charset="0"/>
              </a:rPr>
              <a:t>phát</a:t>
            </a:r>
            <a:r>
              <a:rPr lang="en-US" sz="2300" dirty="0">
                <a:solidFill>
                  <a:schemeClr val="bg1"/>
                </a:solidFill>
                <a:latin typeface="Times New Roman" panose="02020603050405020304" pitchFamily="18" charset="0"/>
                <a:cs typeface="Times New Roman" panose="02020603050405020304" pitchFamily="18" charset="0"/>
              </a:rPr>
              <a:t> </a:t>
            </a:r>
            <a:r>
              <a:rPr lang="en-US" sz="2300" dirty="0" err="1">
                <a:solidFill>
                  <a:schemeClr val="bg1"/>
                </a:solidFill>
                <a:latin typeface="Times New Roman" panose="02020603050405020304" pitchFamily="18" charset="0"/>
                <a:cs typeface="Times New Roman" panose="02020603050405020304" pitchFamily="18" charset="0"/>
              </a:rPr>
              <a:t>sinh</a:t>
            </a:r>
            <a:r>
              <a:rPr lang="en-US" sz="2300" dirty="0">
                <a:solidFill>
                  <a:schemeClr val="bg1"/>
                </a:solidFill>
                <a:latin typeface="Times New Roman" panose="02020603050405020304" pitchFamily="18" charset="0"/>
                <a:cs typeface="Times New Roman" panose="02020603050405020304" pitchFamily="18" charset="0"/>
              </a:rPr>
              <a:t>, </a:t>
            </a:r>
            <a:r>
              <a:rPr lang="en-US" sz="2300" dirty="0" err="1">
                <a:solidFill>
                  <a:schemeClr val="bg1"/>
                </a:solidFill>
                <a:latin typeface="Times New Roman" panose="02020603050405020304" pitchFamily="18" charset="0"/>
                <a:cs typeface="Times New Roman" panose="02020603050405020304" pitchFamily="18" charset="0"/>
              </a:rPr>
              <a:t>hình</a:t>
            </a:r>
            <a:r>
              <a:rPr lang="en-US" sz="2300" dirty="0">
                <a:solidFill>
                  <a:schemeClr val="bg1"/>
                </a:solidFill>
                <a:latin typeface="Times New Roman" panose="02020603050405020304" pitchFamily="18" charset="0"/>
                <a:cs typeface="Times New Roman" panose="02020603050405020304" pitchFamily="18" charset="0"/>
              </a:rPr>
              <a:t> </a:t>
            </a:r>
            <a:r>
              <a:rPr lang="en-US" sz="2300" dirty="0" err="1">
                <a:solidFill>
                  <a:schemeClr val="bg1"/>
                </a:solidFill>
                <a:latin typeface="Times New Roman" panose="02020603050405020304" pitchFamily="18" charset="0"/>
                <a:cs typeface="Times New Roman" panose="02020603050405020304" pitchFamily="18" charset="0"/>
              </a:rPr>
              <a:t>thành</a:t>
            </a:r>
            <a:r>
              <a:rPr lang="en-US" sz="2300" dirty="0">
                <a:solidFill>
                  <a:schemeClr val="bg1"/>
                </a:solidFill>
                <a:latin typeface="Times New Roman" panose="02020603050405020304" pitchFamily="18" charset="0"/>
                <a:cs typeface="Times New Roman" panose="02020603050405020304" pitchFamily="18" charset="0"/>
              </a:rPr>
              <a:t> </a:t>
            </a:r>
            <a:r>
              <a:rPr lang="en-US" sz="2300" dirty="0" err="1">
                <a:solidFill>
                  <a:schemeClr val="bg1"/>
                </a:solidFill>
                <a:latin typeface="Times New Roman" panose="02020603050405020304" pitchFamily="18" charset="0"/>
                <a:cs typeface="Times New Roman" panose="02020603050405020304" pitchFamily="18" charset="0"/>
              </a:rPr>
              <a:t>và</a:t>
            </a:r>
            <a:r>
              <a:rPr lang="en-US" sz="2300" dirty="0">
                <a:solidFill>
                  <a:schemeClr val="bg1"/>
                </a:solidFill>
                <a:latin typeface="Times New Roman" panose="02020603050405020304" pitchFamily="18" charset="0"/>
                <a:cs typeface="Times New Roman" panose="02020603050405020304" pitchFamily="18" charset="0"/>
              </a:rPr>
              <a:t> </a:t>
            </a:r>
            <a:r>
              <a:rPr lang="en-US" sz="2300" dirty="0" err="1">
                <a:solidFill>
                  <a:schemeClr val="bg1"/>
                </a:solidFill>
                <a:latin typeface="Times New Roman" panose="02020603050405020304" pitchFamily="18" charset="0"/>
                <a:cs typeface="Times New Roman" panose="02020603050405020304" pitchFamily="18" charset="0"/>
              </a:rPr>
              <a:t>phát</a:t>
            </a:r>
            <a:r>
              <a:rPr lang="en-US" sz="2300" dirty="0">
                <a:solidFill>
                  <a:schemeClr val="bg1"/>
                </a:solidFill>
                <a:latin typeface="Times New Roman" panose="02020603050405020304" pitchFamily="18" charset="0"/>
                <a:cs typeface="Times New Roman" panose="02020603050405020304" pitchFamily="18" charset="0"/>
              </a:rPr>
              <a:t> </a:t>
            </a:r>
            <a:r>
              <a:rPr lang="en-US" sz="2300" dirty="0" err="1">
                <a:solidFill>
                  <a:schemeClr val="bg1"/>
                </a:solidFill>
                <a:latin typeface="Times New Roman" panose="02020603050405020304" pitchFamily="18" charset="0"/>
                <a:cs typeface="Times New Roman" panose="02020603050405020304" pitchFamily="18" charset="0"/>
              </a:rPr>
              <a:t>triển</a:t>
            </a:r>
            <a:r>
              <a:rPr lang="en-US" sz="2300" dirty="0">
                <a:solidFill>
                  <a:schemeClr val="bg1"/>
                </a:solidFill>
                <a:latin typeface="Times New Roman" panose="02020603050405020304" pitchFamily="18" charset="0"/>
                <a:cs typeface="Times New Roman" panose="02020603050405020304" pitchFamily="18" charset="0"/>
              </a:rPr>
              <a:t> HTKT-XH CSCN </a:t>
            </a:r>
            <a:endParaRPr kumimoji="0" lang="vi-VN" sz="2300" b="1" i="0" u="none" strike="noStrike" kern="1200" cap="none" spc="0" normalizeH="0" baseline="0" noProof="0" dirty="0">
              <a:ln>
                <a:noFill/>
              </a:ln>
              <a:solidFill>
                <a:schemeClr val="bg1"/>
              </a:solidFill>
              <a:effectLst/>
              <a:uLnTx/>
              <a:uFillTx/>
              <a:latin typeface="Times New Roman" panose="02020603050405020304" pitchFamily="18" charset="0"/>
              <a:cs typeface="Times New Roman" panose="02020603050405020304" pitchFamily="18" charset="0"/>
            </a:endParaRPr>
          </a:p>
        </p:txBody>
      </p:sp>
      <p:pic>
        <p:nvPicPr>
          <p:cNvPr id="2" name="10SECOND.avi">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11"/>
          <a:stretch>
            <a:fillRect/>
          </a:stretch>
        </p:blipFill>
        <p:spPr>
          <a:xfrm>
            <a:off x="7338884" y="125350"/>
            <a:ext cx="1829093" cy="1127909"/>
          </a:xfrm>
          <a:prstGeom prst="rect">
            <a:avLst/>
          </a:prstGeom>
        </p:spPr>
      </p:pic>
      <p:sp>
        <p:nvSpPr>
          <p:cNvPr id="42" name="Action Button: Information 41">
            <a:hlinkClick r:id="rId12" action="ppaction://hlinksldjump" highlightClick="1"/>
          </p:cNvPr>
          <p:cNvSpPr/>
          <p:nvPr/>
        </p:nvSpPr>
        <p:spPr>
          <a:xfrm>
            <a:off x="8672919" y="3014991"/>
            <a:ext cx="449113" cy="337809"/>
          </a:xfrm>
          <a:prstGeom prst="actionButtonInformation">
            <a:avLst/>
          </a:prstGeom>
          <a:ln/>
        </p:spPr>
        <p:style>
          <a:lnRef idx="1">
            <a:schemeClr val="accent5"/>
          </a:lnRef>
          <a:fillRef idx="2">
            <a:schemeClr val="accent5"/>
          </a:fillRef>
          <a:effectRef idx="1">
            <a:schemeClr val="accent5"/>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200" b="0" i="0" u="none" strike="noStrike" kern="1200" cap="none" spc="0" normalizeH="0" baseline="0" noProof="0" dirty="0" err="1">
              <a:ln>
                <a:noFill/>
              </a:ln>
              <a:solidFill>
                <a:prstClr val="black"/>
              </a:solidFill>
              <a:effectLst/>
              <a:uLnTx/>
              <a:uFillTx/>
              <a:latin typeface="Times New Roman" pitchFamily="18" charset="0"/>
              <a:ea typeface="+mn-ea"/>
              <a:cs typeface="Times New Roman" pitchFamily="18" charset="0"/>
            </a:endParaRPr>
          </a:p>
        </p:txBody>
      </p:sp>
      <p:sp>
        <p:nvSpPr>
          <p:cNvPr id="6" name="TextBox 5">
            <a:extLst>
              <a:ext uri="{FF2B5EF4-FFF2-40B4-BE49-F238E27FC236}">
                <a16:creationId xmlns:a16="http://schemas.microsoft.com/office/drawing/2014/main" id="{F5CD8B8D-2E3B-4C4F-ADF6-6687E7217B0E}"/>
              </a:ext>
            </a:extLst>
          </p:cNvPr>
          <p:cNvSpPr txBox="1"/>
          <p:nvPr/>
        </p:nvSpPr>
        <p:spPr>
          <a:xfrm>
            <a:off x="1189684" y="1715191"/>
            <a:ext cx="7065344" cy="954107"/>
          </a:xfrm>
          <a:prstGeom prst="rect">
            <a:avLst/>
          </a:prstGeom>
          <a:noFill/>
        </p:spPr>
        <p:txBody>
          <a:bodyPr wrap="square">
            <a:spAutoFit/>
          </a:bodyPr>
          <a:lstStyle/>
          <a:p>
            <a:pPr algn="just"/>
            <a:r>
              <a:rPr lang="vi-VN" sz="2800" b="1" dirty="0">
                <a:solidFill>
                  <a:schemeClr val="bg1"/>
                </a:solidFill>
                <a:latin typeface="+mj-lt"/>
              </a:rPr>
              <a:t>Đối tượng nghiên cứu của chủ nghĩa xã hội khoa học là</a:t>
            </a:r>
            <a:r>
              <a:rPr lang="en-US" sz="2800" b="1" dirty="0">
                <a:solidFill>
                  <a:schemeClr val="bg1"/>
                </a:solidFill>
                <a:latin typeface="+mj-lt"/>
              </a:rPr>
              <a:t> </a:t>
            </a:r>
            <a:r>
              <a:rPr lang="en-US" sz="2800" b="1" dirty="0" err="1">
                <a:solidFill>
                  <a:schemeClr val="bg1"/>
                </a:solidFill>
                <a:latin typeface="Times New Roman" panose="02020603050405020304" pitchFamily="18" charset="0"/>
                <a:cs typeface="Times New Roman" panose="02020603050405020304" pitchFamily="18" charset="0"/>
              </a:rPr>
              <a:t>gì</a:t>
            </a:r>
            <a:r>
              <a:rPr lang="en-US" sz="2800" b="1" dirty="0">
                <a:solidFill>
                  <a:schemeClr val="bg1"/>
                </a:solidFill>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5631361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arn(inVertical)">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500"/>
                                        <p:tgtEl>
                                          <p:spTgt spid="2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5"/>
                                        </p:tgtEl>
                                        <p:attrNameLst>
                                          <p:attrName>style.visibility</p:attrName>
                                        </p:attrNameLst>
                                      </p:cBhvr>
                                      <p:to>
                                        <p:strVal val="visible"/>
                                      </p:to>
                                    </p:set>
                                    <p:animEffect transition="in" filter="fade">
                                      <p:cBhvr>
                                        <p:cTn id="17" dur="500"/>
                                        <p:tgtEl>
                                          <p:spTgt spid="35"/>
                                        </p:tgtEl>
                                      </p:cBhvr>
                                    </p:animEffect>
                                  </p:childTnLst>
                                  <p:subTnLst>
                                    <p:audio>
                                      <p:cMediaNode>
                                        <p:cTn display="0" masterRel="sameClick">
                                          <p:stCondLst>
                                            <p:cond evt="begin" delay="0">
                                              <p:tn val="15"/>
                                            </p:cond>
                                          </p:stCondLst>
                                          <p:endCondLst>
                                            <p:cond evt="onStopAudio" delay="0">
                                              <p:tgtEl>
                                                <p:sldTgt/>
                                              </p:tgtEl>
                                            </p:cond>
                                          </p:endCondLst>
                                        </p:cTn>
                                        <p:tgtEl>
                                          <p:sndTgt r:embed="rId5" name="hammer.wav"/>
                                        </p:tgtEl>
                                      </p:cMediaNode>
                                    </p:audio>
                                  </p:sub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0" nodeType="clickEffect">
                                  <p:stCondLst>
                                    <p:cond delay="0"/>
                                  </p:stCondLst>
                                  <p:childTnLst>
                                    <p:set>
                                      <p:cBhvr>
                                        <p:cTn id="21" dur="1" fill="hold">
                                          <p:stCondLst>
                                            <p:cond delay="0"/>
                                          </p:stCondLst>
                                        </p:cTn>
                                        <p:tgtEl>
                                          <p:spTgt spid="36"/>
                                        </p:tgtEl>
                                        <p:attrNameLst>
                                          <p:attrName>style.visibility</p:attrName>
                                        </p:attrNameLst>
                                      </p:cBhvr>
                                      <p:to>
                                        <p:strVal val="visible"/>
                                      </p:to>
                                    </p:set>
                                  </p:childTnLst>
                                  <p:subTnLst>
                                    <p:audio>
                                      <p:cMediaNode>
                                        <p:cTn display="0" masterRel="sameClick">
                                          <p:stCondLst>
                                            <p:cond evt="begin" delay="0">
                                              <p:tn val="20"/>
                                            </p:cond>
                                          </p:stCondLst>
                                          <p:endCondLst>
                                            <p:cond evt="onStopAudio" delay="0">
                                              <p:tgtEl>
                                                <p:sldTgt/>
                                              </p:tgtEl>
                                            </p:cond>
                                          </p:endCondLst>
                                        </p:cTn>
                                        <p:tgtEl>
                                          <p:sndTgt r:embed="rId5" name="hammer.wav"/>
                                        </p:tgtEl>
                                      </p:cMediaNode>
                                    </p:audio>
                                  </p:sub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childTnLst>
                                    <p:set>
                                      <p:cBhvr>
                                        <p:cTn id="25" dur="1" fill="hold">
                                          <p:stCondLst>
                                            <p:cond delay="0"/>
                                          </p:stCondLst>
                                        </p:cTn>
                                        <p:tgtEl>
                                          <p:spTgt spid="79"/>
                                        </p:tgtEl>
                                        <p:attrNameLst>
                                          <p:attrName>style.visibility</p:attrName>
                                        </p:attrNameLst>
                                      </p:cBhvr>
                                      <p:to>
                                        <p:strVal val="visible"/>
                                      </p:to>
                                    </p:set>
                                  </p:childTnLst>
                                  <p:subTnLst>
                                    <p:audio>
                                      <p:cMediaNode>
                                        <p:cTn display="0" masterRel="sameClick">
                                          <p:stCondLst>
                                            <p:cond evt="begin" delay="0">
                                              <p:tn val="24"/>
                                            </p:cond>
                                          </p:stCondLst>
                                          <p:endCondLst>
                                            <p:cond evt="onStopAudio" delay="0">
                                              <p:tgtEl>
                                                <p:sldTgt/>
                                              </p:tgtEl>
                                            </p:cond>
                                          </p:endCondLst>
                                        </p:cTn>
                                        <p:tgtEl>
                                          <p:sndTgt r:embed="rId5" name="hammer.wav"/>
                                        </p:tgtEl>
                                      </p:cMediaNode>
                                    </p:audio>
                                  </p:sub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38"/>
                                        </p:tgtEl>
                                        <p:attrNameLst>
                                          <p:attrName>style.visibility</p:attrName>
                                        </p:attrNameLst>
                                      </p:cBhvr>
                                      <p:to>
                                        <p:strVal val="visible"/>
                                      </p:to>
                                    </p:set>
                                    <p:animEffect transition="in" filter="fade">
                                      <p:cBhvr>
                                        <p:cTn id="30" dur="500"/>
                                        <p:tgtEl>
                                          <p:spTgt spid="38"/>
                                        </p:tgtEl>
                                      </p:cBhvr>
                                    </p:animEffect>
                                  </p:childTnLst>
                                  <p:subTnLst>
                                    <p:audio>
                                      <p:cMediaNode>
                                        <p:cTn display="0" masterRel="sameClick">
                                          <p:stCondLst>
                                            <p:cond evt="begin" delay="0">
                                              <p:tn val="28"/>
                                            </p:cond>
                                          </p:stCondLst>
                                          <p:endCondLst>
                                            <p:cond evt="onStopAudio" delay="0">
                                              <p:tgtEl>
                                                <p:sldTgt/>
                                              </p:tgtEl>
                                            </p:cond>
                                          </p:endCondLst>
                                        </p:cTn>
                                        <p:tgtEl>
                                          <p:sndTgt r:embed="rId5" name="hammer.wav"/>
                                        </p:tgtEl>
                                      </p:cMediaNode>
                                    </p:audio>
                                  </p:sub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76"/>
                                        </p:tgtEl>
                                        <p:attrNameLst>
                                          <p:attrName>style.visibility</p:attrName>
                                        </p:attrNameLst>
                                      </p:cBhvr>
                                      <p:to>
                                        <p:strVal val="visible"/>
                                      </p:to>
                                    </p:set>
                                  </p:childTnLst>
                                  <p:subTnLst>
                                    <p:audio>
                                      <p:cMediaNode>
                                        <p:cTn display="0" masterRel="sameClick">
                                          <p:stCondLst>
                                            <p:cond evt="begin" delay="0">
                                              <p:tn val="33"/>
                                            </p:cond>
                                          </p:stCondLst>
                                          <p:endCondLst>
                                            <p:cond evt="onStopAudio" delay="0">
                                              <p:tgtEl>
                                                <p:sldTgt/>
                                              </p:tgtEl>
                                            </p:cond>
                                          </p:endCondLst>
                                        </p:cTn>
                                        <p:tgtEl>
                                          <p:sndTgt r:embed="rId6" name="type.wav"/>
                                        </p:tgtEl>
                                      </p:cMediaNode>
                                    </p:audio>
                                  </p:subTnLst>
                                </p:cTn>
                              </p:par>
                            </p:childTnLst>
                          </p:cTn>
                        </p:par>
                      </p:childTnLst>
                    </p:cTn>
                  </p:par>
                  <p:par>
                    <p:cTn id="35" fill="hold">
                      <p:stCondLst>
                        <p:cond delay="indefinite"/>
                      </p:stCondLst>
                      <p:childTnLst>
                        <p:par>
                          <p:cTn id="36" fill="hold">
                            <p:stCondLst>
                              <p:cond delay="0"/>
                            </p:stCondLst>
                            <p:childTnLst>
                              <p:par>
                                <p:cTn id="37" presetID="21" presetClass="emph" presetSubtype="0" repeatCount="indefinite" fill="hold" grpId="1" nodeType="clickEffect">
                                  <p:stCondLst>
                                    <p:cond delay="0"/>
                                  </p:stCondLst>
                                  <p:childTnLst>
                                    <p:animClr clrSpc="hsl" dir="cw">
                                      <p:cBhvr override="childStyle">
                                        <p:cTn id="38" dur="1000" fill="hold"/>
                                        <p:tgtEl>
                                          <p:spTgt spid="76"/>
                                        </p:tgtEl>
                                        <p:attrNameLst>
                                          <p:attrName>style.color</p:attrName>
                                        </p:attrNameLst>
                                      </p:cBhvr>
                                      <p:by>
                                        <p:hsl h="7200000" s="0" l="0"/>
                                      </p:by>
                                    </p:animClr>
                                    <p:animClr clrSpc="hsl" dir="cw">
                                      <p:cBhvr>
                                        <p:cTn id="39" dur="1000" fill="hold"/>
                                        <p:tgtEl>
                                          <p:spTgt spid="76"/>
                                        </p:tgtEl>
                                        <p:attrNameLst>
                                          <p:attrName>fillcolor</p:attrName>
                                        </p:attrNameLst>
                                      </p:cBhvr>
                                      <p:by>
                                        <p:hsl h="7200000" s="0" l="0"/>
                                      </p:by>
                                    </p:animClr>
                                    <p:animClr clrSpc="hsl" dir="cw">
                                      <p:cBhvr>
                                        <p:cTn id="40" dur="1000" fill="hold"/>
                                        <p:tgtEl>
                                          <p:spTgt spid="76"/>
                                        </p:tgtEl>
                                        <p:attrNameLst>
                                          <p:attrName>stroke.color</p:attrName>
                                        </p:attrNameLst>
                                      </p:cBhvr>
                                      <p:by>
                                        <p:hsl h="7200000" s="0" l="0"/>
                                      </p:by>
                                    </p:animClr>
                                    <p:set>
                                      <p:cBhvr>
                                        <p:cTn id="41" dur="1000" fill="hold"/>
                                        <p:tgtEl>
                                          <p:spTgt spid="76"/>
                                        </p:tgtEl>
                                        <p:attrNameLst>
                                          <p:attrName>fill.type</p:attrName>
                                        </p:attrNameLst>
                                      </p:cBhvr>
                                      <p:to>
                                        <p:strVal val="solid"/>
                                      </p:to>
                                    </p:set>
                                  </p:childTnLst>
                                  <p:subTnLst>
                                    <p:audio>
                                      <p:cMediaNode>
                                        <p:cTn display="0" masterRel="sameClick">
                                          <p:stCondLst>
                                            <p:cond evt="begin" delay="0">
                                              <p:tn val="37"/>
                                            </p:cond>
                                          </p:stCondLst>
                                          <p:endCondLst>
                                            <p:cond evt="onStopAudio" delay="0">
                                              <p:tgtEl>
                                                <p:sldTgt/>
                                              </p:tgtEl>
                                            </p:cond>
                                          </p:endCondLst>
                                        </p:cTn>
                                        <p:tgtEl>
                                          <p:sndTgt r:embed="rId7" name="drumroll.wav"/>
                                        </p:tgtEl>
                                      </p:cMediaNode>
                                    </p:audio>
                                  </p:subTnLst>
                                </p:cTn>
                              </p:par>
                            </p:childTnLst>
                          </p:cTn>
                        </p:par>
                      </p:childTnLst>
                    </p:cTn>
                  </p:par>
                </p:childTnLst>
              </p:cTn>
              <p:prevCondLst>
                <p:cond evt="onPrev" delay="0">
                  <p:tgtEl>
                    <p:sldTgt/>
                  </p:tgtEl>
                </p:cond>
              </p:prevCondLst>
              <p:nextCondLst>
                <p:cond evt="onNext" delay="0">
                  <p:tgtEl>
                    <p:sldTgt/>
                  </p:tgtEl>
                </p:cond>
              </p:nextCondLst>
            </p:seq>
            <p:video>
              <p:cMediaNode vol="80000">
                <p:cTn id="42" fill="hold" display="0">
                  <p:stCondLst>
                    <p:cond delay="indefinite"/>
                  </p:stCondLst>
                </p:cTn>
                <p:tgtEl>
                  <p:spTgt spid="2"/>
                </p:tgtEl>
              </p:cMediaNode>
            </p:video>
            <p:seq concurrent="1" nextAc="seek">
              <p:cTn id="43" restart="whenNotActive" fill="hold" evtFilter="cancelBubble" nodeType="interactiveSeq">
                <p:stCondLst>
                  <p:cond evt="onClick" delay="0">
                    <p:tgtEl>
                      <p:spTgt spid="55"/>
                    </p:tgtEl>
                  </p:cond>
                </p:stCondLst>
                <p:endSync evt="end" delay="0">
                  <p:rtn val="all"/>
                </p:endSync>
                <p:childTnLst>
                  <p:par>
                    <p:cTn id="44" fill="hold">
                      <p:stCondLst>
                        <p:cond delay="0"/>
                      </p:stCondLst>
                      <p:childTnLst>
                        <p:par>
                          <p:cTn id="45" fill="hold">
                            <p:stCondLst>
                              <p:cond delay="0"/>
                            </p:stCondLst>
                            <p:childTnLst>
                              <p:par>
                                <p:cTn id="46" presetID="2" presetClass="mediacall" presetSubtype="0" fill="hold" nodeType="clickEffect">
                                  <p:stCondLst>
                                    <p:cond delay="0"/>
                                  </p:stCondLst>
                                  <p:childTnLst>
                                    <p:cmd type="call" cmd="togglePause">
                                      <p:cBhvr>
                                        <p:cTn id="47" dur="1" fill="hold"/>
                                        <p:tgtEl>
                                          <p:spTgt spid="2"/>
                                        </p:tgtEl>
                                      </p:cBhvr>
                                    </p:cmd>
                                  </p:childTnLst>
                                </p:cTn>
                              </p:par>
                            </p:childTnLst>
                          </p:cTn>
                        </p:par>
                      </p:childTnLst>
                    </p:cTn>
                  </p:par>
                </p:childTnLst>
              </p:cTn>
              <p:nextCondLst>
                <p:cond evt="onClick" delay="0">
                  <p:tgtEl>
                    <p:spTgt spid="55"/>
                  </p:tgtEl>
                </p:cond>
              </p:nextCondLst>
            </p:seq>
          </p:childTnLst>
        </p:cTn>
      </p:par>
    </p:tnLst>
    <p:bldLst>
      <p:bldP spid="79" grpId="0"/>
      <p:bldP spid="76" grpId="0" animBg="1"/>
      <p:bldP spid="76" grpId="1" animBg="1"/>
      <p:bldP spid="11" grpId="0" animBg="1"/>
      <p:bldP spid="35" grpId="0"/>
      <p:bldP spid="36" grpId="0"/>
      <p:bldP spid="38"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8">
            <a:lum/>
          </a:blip>
          <a:srcRect/>
          <a:stretch>
            <a:fillRect l="-10000" r="-10000"/>
          </a:stretch>
        </a:blipFill>
        <a:effectLst/>
      </p:bgPr>
    </p:bg>
    <p:spTree>
      <p:nvGrpSpPr>
        <p:cNvPr id="1" name=""/>
        <p:cNvGrpSpPr/>
        <p:nvPr/>
      </p:nvGrpSpPr>
      <p:grpSpPr>
        <a:xfrm>
          <a:off x="0" y="0"/>
          <a:ext cx="0" cy="0"/>
          <a:chOff x="0" y="0"/>
          <a:chExt cx="0" cy="0"/>
        </a:xfrm>
      </p:grpSpPr>
      <p:sp>
        <p:nvSpPr>
          <p:cNvPr id="79" name="Rectangle 78"/>
          <p:cNvSpPr/>
          <p:nvPr/>
        </p:nvSpPr>
        <p:spPr>
          <a:xfrm>
            <a:off x="572958" y="4607297"/>
            <a:ext cx="2839239" cy="492443"/>
          </a:xfrm>
          <a:prstGeom prst="rect">
            <a:avLst/>
          </a:prstGeom>
        </p:spPr>
        <p:txBody>
          <a:bodyPr wrap="none">
            <a:spAutoFit/>
            <a:scene3d>
              <a:camera prst="orthographicFront"/>
              <a:lightRig rig="balanced" dir="t">
                <a:rot lat="0" lon="0" rev="2100000"/>
              </a:lightRig>
            </a:scene3d>
            <a:sp3d extrusionH="57150" prstMaterial="metal">
              <a:bevelT w="38100" h="25400"/>
              <a:contourClr>
                <a:schemeClr val="bg2"/>
              </a:contourClr>
            </a:sp3d>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6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C. </a:t>
            </a:r>
            <a:r>
              <a:rPr kumimoji="0" lang="en-US" sz="26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mn-cs"/>
              </a:rPr>
              <a:t>Hệ</a:t>
            </a:r>
            <a:r>
              <a:rPr kumimoji="0" lang="en-US" sz="2600" b="0" i="0" u="none" strike="noStrike" kern="1200" cap="none" spc="0" normalizeH="0" noProof="0" dirty="0">
                <a:ln>
                  <a:noFill/>
                </a:ln>
                <a:solidFill>
                  <a:prstClr val="white"/>
                </a:solidFill>
                <a:effectLst/>
                <a:uLnTx/>
                <a:uFillTx/>
                <a:latin typeface="Times New Roman" panose="02020603050405020304" pitchFamily="18" charset="0"/>
                <a:ea typeface="+mn-ea"/>
                <a:cs typeface="+mn-cs"/>
              </a:rPr>
              <a:t> </a:t>
            </a:r>
            <a:r>
              <a:rPr kumimoji="0" lang="en-US" sz="2600" b="0" i="0" u="none" strike="noStrike" kern="1200" cap="none" spc="0" normalizeH="0" noProof="0" dirty="0" err="1">
                <a:ln>
                  <a:noFill/>
                </a:ln>
                <a:solidFill>
                  <a:prstClr val="white"/>
                </a:solidFill>
                <a:effectLst/>
                <a:uLnTx/>
                <a:uFillTx/>
                <a:latin typeface="Times New Roman" panose="02020603050405020304" pitchFamily="18" charset="0"/>
                <a:ea typeface="+mn-ea"/>
                <a:cs typeface="+mn-cs"/>
              </a:rPr>
              <a:t>tư</a:t>
            </a:r>
            <a:r>
              <a:rPr kumimoji="0" lang="en-US" sz="2600" b="0" i="0" u="none" strike="noStrike" kern="1200" cap="none" spc="0" normalizeH="0" noProof="0" dirty="0">
                <a:ln>
                  <a:noFill/>
                </a:ln>
                <a:solidFill>
                  <a:prstClr val="white"/>
                </a:solidFill>
                <a:effectLst/>
                <a:uLnTx/>
                <a:uFillTx/>
                <a:latin typeface="Times New Roman" panose="02020603050405020304" pitchFamily="18" charset="0"/>
                <a:ea typeface="+mn-ea"/>
                <a:cs typeface="+mn-cs"/>
              </a:rPr>
              <a:t> </a:t>
            </a:r>
            <a:r>
              <a:rPr kumimoji="0" lang="en-US" sz="2600" b="0" i="0" u="none" strike="noStrike" kern="1200" cap="none" spc="0" normalizeH="0" noProof="0" dirty="0" err="1">
                <a:ln>
                  <a:noFill/>
                </a:ln>
                <a:solidFill>
                  <a:prstClr val="white"/>
                </a:solidFill>
                <a:effectLst/>
                <a:uLnTx/>
                <a:uFillTx/>
                <a:latin typeface="Times New Roman" panose="02020603050405020304" pitchFamily="18" charset="0"/>
                <a:ea typeface="+mn-ea"/>
                <a:cs typeface="+mn-cs"/>
              </a:rPr>
              <a:t>tưởng</a:t>
            </a:r>
            <a:r>
              <a:rPr kumimoji="0" lang="en-US" sz="2600" b="0" i="0" u="none" strike="noStrike" kern="1200" cap="none" spc="0" normalizeH="0" noProof="0" dirty="0">
                <a:ln>
                  <a:noFill/>
                </a:ln>
                <a:solidFill>
                  <a:prstClr val="white"/>
                </a:solidFill>
                <a:effectLst/>
                <a:uLnTx/>
                <a:uFillTx/>
                <a:latin typeface="Times New Roman" panose="02020603050405020304" pitchFamily="18" charset="0"/>
                <a:ea typeface="+mn-ea"/>
                <a:cs typeface="+mn-cs"/>
              </a:rPr>
              <a:t> </a:t>
            </a:r>
            <a:r>
              <a:rPr kumimoji="0" lang="en-US" sz="2600" b="0" i="0" u="none" strike="noStrike" kern="1200" cap="none" spc="0" normalizeH="0" noProof="0" dirty="0" err="1">
                <a:ln>
                  <a:noFill/>
                </a:ln>
                <a:solidFill>
                  <a:prstClr val="white"/>
                </a:solidFill>
                <a:effectLst/>
                <a:uLnTx/>
                <a:uFillTx/>
                <a:latin typeface="Times New Roman" panose="02020603050405020304" pitchFamily="18" charset="0"/>
                <a:ea typeface="+mn-ea"/>
                <a:cs typeface="+mn-cs"/>
              </a:rPr>
              <a:t>Đức</a:t>
            </a:r>
            <a:endParaRPr kumimoji="0" lang="vi-VN" sz="26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sp>
        <p:nvSpPr>
          <p:cNvPr id="76" name="Hexagon 75"/>
          <p:cNvSpPr/>
          <p:nvPr/>
        </p:nvSpPr>
        <p:spPr>
          <a:xfrm>
            <a:off x="457200" y="3663349"/>
            <a:ext cx="4837538" cy="661809"/>
          </a:xfrm>
          <a:prstGeom prst="hexagon">
            <a:avLst>
              <a:gd name="adj" fmla="val 43803"/>
              <a:gd name="vf" fmla="val 115470"/>
            </a:avLst>
          </a:prstGeom>
          <a:ln/>
        </p:spPr>
        <p:style>
          <a:lnRef idx="3">
            <a:schemeClr val="lt1"/>
          </a:lnRef>
          <a:fillRef idx="1">
            <a:schemeClr val="accent6"/>
          </a:fillRef>
          <a:effectRef idx="1">
            <a:schemeClr val="accent6"/>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sp3d extrusionH="57150">
              <a:bevelT w="38100" h="38100" prst="angle"/>
            </a:sp3d>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700" b="0" i="0" u="none" strike="noStrike" kern="1200" cap="none" spc="0" normalizeH="0" baseline="0" noProof="0" dirty="0">
                <a:ln>
                  <a:noFill/>
                </a:ln>
                <a:solidFill>
                  <a:prstClr val="white"/>
                </a:solidFill>
                <a:effectLst/>
                <a:uLnTx/>
                <a:uFillTx/>
                <a:latin typeface="Times New Roman" pitchFamily="18" charset="0"/>
                <a:ea typeface="+mn-ea"/>
                <a:cs typeface="Times New Roman" pitchFamily="18" charset="0"/>
              </a:rPr>
              <a:t>  </a:t>
            </a:r>
            <a:endParaRPr kumimoji="0" lang="en-US" sz="2700" b="1" i="0" u="none" strike="noStrike" kern="1200" cap="none" spc="0" normalizeH="0" baseline="0" noProof="0" dirty="0">
              <a:ln>
                <a:noFill/>
              </a:ln>
              <a:solidFill>
                <a:prstClr val="white"/>
              </a:solidFill>
              <a:effectLst/>
              <a:uLnTx/>
              <a:uFillTx/>
              <a:latin typeface="Times New Roman" pitchFamily="18" charset="0"/>
              <a:ea typeface="Tahoma" pitchFamily="34" charset="0"/>
              <a:cs typeface="Times New Roman" pitchFamily="18" charset="0"/>
            </a:endParaRPr>
          </a:p>
        </p:txBody>
      </p:sp>
      <p:sp>
        <p:nvSpPr>
          <p:cNvPr id="19" name="Rectangle 18"/>
          <p:cNvSpPr/>
          <p:nvPr/>
        </p:nvSpPr>
        <p:spPr>
          <a:xfrm>
            <a:off x="1476" y="152400"/>
            <a:ext cx="4320733" cy="830997"/>
          </a:xfrm>
          <a:prstGeom prst="rect">
            <a:avLst/>
          </a:prstGeom>
          <a:noFill/>
          <a:ln>
            <a:noFill/>
          </a:ln>
          <a:effectLst>
            <a:outerShdw blurRad="127000" dist="38100" dir="2700000" algn="ctr">
              <a:srgbClr val="000000">
                <a:alpha val="45000"/>
              </a:srgbClr>
            </a:outerShdw>
          </a:effectLst>
        </p:spPr>
        <p:txBody>
          <a:bodyPr wrap="square" lIns="91440" tIns="45720" rIns="91440" bIns="45720">
            <a:spAutoFit/>
            <a:scene3d>
              <a:camera prst="orthographicFront"/>
              <a:lightRig rig="glow" dir="tl">
                <a:rot lat="0" lon="0" rev="5400000"/>
              </a:lightRig>
            </a:scene3d>
            <a:sp3d contourW="12700">
              <a:bevelT w="25400" h="25400"/>
              <a:contourClr>
                <a:schemeClr val="accent6">
                  <a:shade val="73000"/>
                </a:schemeClr>
              </a:contourClr>
            </a:sp3d>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800" b="1" i="0" u="none" strike="noStrike" kern="1200" cap="none" spc="0" normalizeH="0" baseline="0" noProof="0" dirty="0">
                <a:ln w="11430"/>
                <a:gradFill>
                  <a:gsLst>
                    <a:gs pos="0">
                      <a:srgbClr val="F79646">
                        <a:tint val="90000"/>
                        <a:satMod val="120000"/>
                      </a:srgbClr>
                    </a:gs>
                    <a:gs pos="25000">
                      <a:srgbClr val="F79646">
                        <a:tint val="93000"/>
                        <a:satMod val="120000"/>
                      </a:srgbClr>
                    </a:gs>
                    <a:gs pos="50000">
                      <a:srgbClr val="F79646">
                        <a:shade val="89000"/>
                        <a:satMod val="110000"/>
                      </a:srgbClr>
                    </a:gs>
                    <a:gs pos="75000">
                      <a:srgbClr val="F79646">
                        <a:tint val="93000"/>
                        <a:satMod val="120000"/>
                      </a:srgbClr>
                    </a:gs>
                    <a:gs pos="100000">
                      <a:srgbClr val="F79646">
                        <a:tint val="90000"/>
                        <a:satMod val="120000"/>
                      </a:srgbClr>
                    </a:gs>
                  </a:gsLst>
                  <a:lin ang="5400000"/>
                </a:gradFill>
                <a:effectLst>
                  <a:glow rad="228600">
                    <a:srgbClr val="4F81BD">
                      <a:satMod val="175000"/>
                      <a:alpha val="40000"/>
                    </a:srgbClr>
                  </a:glow>
                  <a:outerShdw blurRad="80000" dist="40000" dir="5040000" algn="tl">
                    <a:srgbClr val="000000">
                      <a:alpha val="30000"/>
                    </a:srgbClr>
                  </a:outerShdw>
                  <a:reflection blurRad="6350" stA="55000" endA="300" endPos="45500" dir="5400000" sy="-100000" algn="bl" rotWithShape="0"/>
                </a:effectLst>
                <a:uLnTx/>
                <a:uFillTx/>
                <a:latin typeface="Calibri"/>
                <a:ea typeface="+mn-ea"/>
                <a:cs typeface="+mn-cs"/>
              </a:rPr>
              <a:t>ÔN TẬP</a:t>
            </a:r>
          </a:p>
        </p:txBody>
      </p:sp>
      <p:pic>
        <p:nvPicPr>
          <p:cNvPr id="25" name="Picture 9" descr="Animate"/>
          <p:cNvPicPr>
            <a:picLocks noChangeAspect="1" noChangeArrowheads="1" noCrop="1"/>
          </p:cNvPicPr>
          <p:nvPr/>
        </p:nvPicPr>
        <p:blipFill>
          <a:blip r:embed="rId9">
            <a:extLst>
              <a:ext uri="{28A0092B-C50C-407E-A947-70E740481C1C}">
                <a14:useLocalDpi xmlns:a14="http://schemas.microsoft.com/office/drawing/2010/main" val="0"/>
              </a:ext>
            </a:extLst>
          </a:blip>
          <a:srcRect/>
          <a:stretch>
            <a:fillRect/>
          </a:stretch>
        </p:blipFill>
        <p:spPr bwMode="auto">
          <a:xfrm>
            <a:off x="23978" y="1173884"/>
            <a:ext cx="9144000" cy="158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 name="Picture 9" descr="Animate"/>
          <p:cNvPicPr>
            <a:picLocks noChangeAspect="1" noChangeArrowheads="1" noCrop="1"/>
          </p:cNvPicPr>
          <p:nvPr/>
        </p:nvPicPr>
        <p:blipFill>
          <a:blip r:embed="rId9">
            <a:extLst>
              <a:ext uri="{28A0092B-C50C-407E-A947-70E740481C1C}">
                <a14:useLocalDpi xmlns:a14="http://schemas.microsoft.com/office/drawing/2010/main" val="0"/>
              </a:ext>
            </a:extLst>
          </a:blip>
          <a:srcRect/>
          <a:stretch>
            <a:fillRect/>
          </a:stretch>
        </p:blipFill>
        <p:spPr bwMode="auto">
          <a:xfrm>
            <a:off x="0" y="-6350"/>
            <a:ext cx="9144000" cy="158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5" name="Picture 54" descr="Buttons (10).png"/>
          <p:cNvPicPr>
            <a:picLocks noChangeAspect="1"/>
          </p:cNvPicPr>
          <p:nvPr/>
        </p:nvPicPr>
        <p:blipFill>
          <a:blip r:embed="rId10" cstate="print"/>
          <a:stretch>
            <a:fillRect/>
          </a:stretch>
        </p:blipFill>
        <p:spPr>
          <a:xfrm>
            <a:off x="8662221" y="1828800"/>
            <a:ext cx="481779" cy="496229"/>
          </a:xfrm>
          <a:prstGeom prst="rect">
            <a:avLst/>
          </a:prstGeom>
          <a:ln>
            <a:noFill/>
          </a:ln>
          <a:effectLst>
            <a:outerShdw blurRad="190500" algn="tl" rotWithShape="0">
              <a:srgbClr val="000000">
                <a:alpha val="70000"/>
              </a:srgbClr>
            </a:outerShdw>
          </a:effectLst>
        </p:spPr>
      </p:pic>
      <p:grpSp>
        <p:nvGrpSpPr>
          <p:cNvPr id="20" name="Group 19"/>
          <p:cNvGrpSpPr/>
          <p:nvPr/>
        </p:nvGrpSpPr>
        <p:grpSpPr>
          <a:xfrm>
            <a:off x="220163" y="1311604"/>
            <a:ext cx="9043822" cy="1170079"/>
            <a:chOff x="23978" y="2133015"/>
            <a:chExt cx="9109994" cy="1351077"/>
          </a:xfrm>
        </p:grpSpPr>
        <p:sp>
          <p:nvSpPr>
            <p:cNvPr id="18" name="Hexagon 17"/>
            <p:cNvSpPr/>
            <p:nvPr/>
          </p:nvSpPr>
          <p:spPr>
            <a:xfrm>
              <a:off x="685800" y="2133015"/>
              <a:ext cx="7943090" cy="1351077"/>
            </a:xfrm>
            <a:prstGeom prst="hexagon">
              <a:avLst>
                <a:gd name="adj" fmla="val 27268"/>
                <a:gd name="vf" fmla="val 115470"/>
              </a:avLst>
            </a:prstGeom>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sp3d extrusionH="57150">
                <a:bevelT w="57150" h="38100" prst="artDeco"/>
              </a:sp3d>
            </a:bodyPr>
            <a:lstStyle/>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n-US" sz="2800" b="1" i="0" u="none" strike="noStrike" kern="1200" cap="none" spc="0" normalizeH="0" baseline="0" noProof="0" dirty="0">
                <a:ln>
                  <a:noFill/>
                </a:ln>
                <a:solidFill>
                  <a:srgbClr val="FFFF00"/>
                </a:solidFill>
                <a:effectLst/>
                <a:uLnTx/>
                <a:uFillTx/>
                <a:latin typeface="Times New Roman" pitchFamily="18" charset="0"/>
                <a:ea typeface="+mn-ea"/>
                <a:cs typeface="Times New Roman" pitchFamily="18" charset="0"/>
              </a:endParaRPr>
            </a:p>
          </p:txBody>
        </p:sp>
        <p:cxnSp>
          <p:nvCxnSpPr>
            <p:cNvPr id="30" name="Straight Connector 29"/>
            <p:cNvCxnSpPr/>
            <p:nvPr/>
          </p:nvCxnSpPr>
          <p:spPr>
            <a:xfrm>
              <a:off x="8534400" y="3211657"/>
              <a:ext cx="59957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 name="Straight Connector 2"/>
            <p:cNvCxnSpPr>
              <a:cxnSpLocks/>
              <a:endCxn id="18" idx="3"/>
            </p:cNvCxnSpPr>
            <p:nvPr/>
          </p:nvCxnSpPr>
          <p:spPr>
            <a:xfrm flipV="1">
              <a:off x="23978" y="2808554"/>
              <a:ext cx="661822" cy="420509"/>
            </a:xfrm>
            <a:prstGeom prst="line">
              <a:avLst/>
            </a:prstGeom>
          </p:spPr>
          <p:style>
            <a:lnRef idx="1">
              <a:schemeClr val="accent1"/>
            </a:lnRef>
            <a:fillRef idx="0">
              <a:schemeClr val="accent1"/>
            </a:fillRef>
            <a:effectRef idx="0">
              <a:schemeClr val="accent1"/>
            </a:effectRef>
            <a:fontRef idx="minor">
              <a:schemeClr val="tx1"/>
            </a:fontRef>
          </p:style>
        </p:cxnSp>
      </p:grpSp>
      <p:sp>
        <p:nvSpPr>
          <p:cNvPr id="35" name="Rectangle 34"/>
          <p:cNvSpPr/>
          <p:nvPr/>
        </p:nvSpPr>
        <p:spPr>
          <a:xfrm>
            <a:off x="606989" y="2927769"/>
            <a:ext cx="5946212" cy="492443"/>
          </a:xfrm>
          <a:prstGeom prst="rect">
            <a:avLst/>
          </a:prstGeom>
        </p:spPr>
        <p:txBody>
          <a:bodyPr wrap="square">
            <a:spAutoFit/>
            <a:scene3d>
              <a:camera prst="orthographicFront"/>
              <a:lightRig rig="balanced" dir="t">
                <a:rot lat="0" lon="0" rev="2100000"/>
              </a:lightRig>
            </a:scene3d>
            <a:sp3d extrusionH="57150" prstMaterial="metal">
              <a:bevelT w="38100" h="25400"/>
              <a:contourClr>
                <a:schemeClr val="bg2"/>
              </a:contourClr>
            </a:sp3d>
          </a:bodyPr>
          <a:lstStyle/>
          <a:p>
            <a:pPr lvl="0" algn="just"/>
            <a:r>
              <a:rPr lang="en-US" sz="2600" dirty="0">
                <a:solidFill>
                  <a:schemeClr val="bg1"/>
                </a:solidFill>
                <a:latin typeface="Times New Roman" panose="02020603050405020304" pitchFamily="18" charset="0"/>
                <a:cs typeface="Times New Roman" panose="02020603050405020304" pitchFamily="18" charset="0"/>
              </a:rPr>
              <a:t>A. </a:t>
            </a:r>
            <a:r>
              <a:rPr lang="en-US" sz="2600" dirty="0" err="1">
                <a:solidFill>
                  <a:schemeClr val="bg1"/>
                </a:solidFill>
                <a:latin typeface="Times New Roman" panose="02020603050405020304" pitchFamily="18" charset="0"/>
                <a:cs typeface="Times New Roman" panose="02020603050405020304" pitchFamily="18" charset="0"/>
              </a:rPr>
              <a:t>Tình</a:t>
            </a:r>
            <a:r>
              <a:rPr lang="en-US" sz="2600" dirty="0">
                <a:solidFill>
                  <a:schemeClr val="bg1"/>
                </a:solidFill>
                <a:latin typeface="Times New Roman" panose="02020603050405020304" pitchFamily="18" charset="0"/>
                <a:cs typeface="Times New Roman" panose="02020603050405020304" pitchFamily="18" charset="0"/>
              </a:rPr>
              <a:t> </a:t>
            </a:r>
            <a:r>
              <a:rPr lang="en-US" sz="2600" dirty="0" err="1">
                <a:solidFill>
                  <a:schemeClr val="bg1"/>
                </a:solidFill>
                <a:latin typeface="Times New Roman" panose="02020603050405020304" pitchFamily="18" charset="0"/>
                <a:cs typeface="Times New Roman" panose="02020603050405020304" pitchFamily="18" charset="0"/>
              </a:rPr>
              <a:t>cảnh</a:t>
            </a:r>
            <a:r>
              <a:rPr lang="en-US" sz="2600" dirty="0">
                <a:solidFill>
                  <a:schemeClr val="bg1"/>
                </a:solidFill>
                <a:latin typeface="Times New Roman" panose="02020603050405020304" pitchFamily="18" charset="0"/>
                <a:cs typeface="Times New Roman" panose="02020603050405020304" pitchFamily="18" charset="0"/>
              </a:rPr>
              <a:t> </a:t>
            </a:r>
            <a:r>
              <a:rPr lang="en-US" sz="2600" dirty="0" err="1">
                <a:solidFill>
                  <a:schemeClr val="bg1"/>
                </a:solidFill>
                <a:latin typeface="Times New Roman" panose="02020603050405020304" pitchFamily="18" charset="0"/>
                <a:cs typeface="Times New Roman" panose="02020603050405020304" pitchFamily="18" charset="0"/>
              </a:rPr>
              <a:t>giai</a:t>
            </a:r>
            <a:r>
              <a:rPr lang="en-US" sz="2600" dirty="0">
                <a:solidFill>
                  <a:schemeClr val="bg1"/>
                </a:solidFill>
                <a:latin typeface="Times New Roman" panose="02020603050405020304" pitchFamily="18" charset="0"/>
                <a:cs typeface="Times New Roman" panose="02020603050405020304" pitchFamily="18" charset="0"/>
              </a:rPr>
              <a:t> </a:t>
            </a:r>
            <a:r>
              <a:rPr lang="en-US" sz="2600" dirty="0" err="1">
                <a:solidFill>
                  <a:schemeClr val="bg1"/>
                </a:solidFill>
                <a:latin typeface="Times New Roman" panose="02020603050405020304" pitchFamily="18" charset="0"/>
                <a:cs typeface="Times New Roman" panose="02020603050405020304" pitchFamily="18" charset="0"/>
              </a:rPr>
              <a:t>cấp</a:t>
            </a:r>
            <a:r>
              <a:rPr lang="en-US" sz="2600" dirty="0">
                <a:solidFill>
                  <a:schemeClr val="bg1"/>
                </a:solidFill>
                <a:latin typeface="Times New Roman" panose="02020603050405020304" pitchFamily="18" charset="0"/>
                <a:cs typeface="Times New Roman" panose="02020603050405020304" pitchFamily="18" charset="0"/>
              </a:rPr>
              <a:t> </a:t>
            </a:r>
            <a:r>
              <a:rPr lang="en-US" sz="2600" dirty="0" err="1">
                <a:solidFill>
                  <a:schemeClr val="bg1"/>
                </a:solidFill>
                <a:latin typeface="Times New Roman" panose="02020603050405020304" pitchFamily="18" charset="0"/>
                <a:cs typeface="Times New Roman" panose="02020603050405020304" pitchFamily="18" charset="0"/>
              </a:rPr>
              <a:t>lao</a:t>
            </a:r>
            <a:r>
              <a:rPr lang="en-US" sz="2600" dirty="0">
                <a:solidFill>
                  <a:schemeClr val="bg1"/>
                </a:solidFill>
                <a:latin typeface="Times New Roman" panose="02020603050405020304" pitchFamily="18" charset="0"/>
                <a:cs typeface="Times New Roman" panose="02020603050405020304" pitchFamily="18" charset="0"/>
              </a:rPr>
              <a:t> </a:t>
            </a:r>
            <a:r>
              <a:rPr lang="en-US" sz="2600" dirty="0" err="1">
                <a:solidFill>
                  <a:schemeClr val="bg1"/>
                </a:solidFill>
                <a:latin typeface="Times New Roman" panose="02020603050405020304" pitchFamily="18" charset="0"/>
                <a:cs typeface="Times New Roman" panose="02020603050405020304" pitchFamily="18" charset="0"/>
              </a:rPr>
              <a:t>động</a:t>
            </a:r>
            <a:r>
              <a:rPr lang="en-US" sz="2600" dirty="0">
                <a:solidFill>
                  <a:schemeClr val="bg1"/>
                </a:solidFill>
                <a:latin typeface="Times New Roman" panose="02020603050405020304" pitchFamily="18" charset="0"/>
                <a:cs typeface="Times New Roman" panose="02020603050405020304" pitchFamily="18" charset="0"/>
              </a:rPr>
              <a:t> ở Anh</a:t>
            </a:r>
            <a:endParaRPr kumimoji="0" lang="vi-VN" sz="2600" b="1" i="0" u="none" strike="noStrike" kern="1200" cap="none" spc="0" normalizeH="0" baseline="0" noProof="0" dirty="0">
              <a:ln>
                <a:noFill/>
              </a:ln>
              <a:solidFill>
                <a:schemeClr val="bg1"/>
              </a:solidFill>
              <a:effectLst/>
              <a:uLnTx/>
              <a:uFillTx/>
              <a:latin typeface="Times New Roman" panose="02020603050405020304" pitchFamily="18" charset="0"/>
              <a:cs typeface="Times New Roman" panose="02020603050405020304" pitchFamily="18" charset="0"/>
            </a:endParaRPr>
          </a:p>
        </p:txBody>
      </p:sp>
      <p:sp>
        <p:nvSpPr>
          <p:cNvPr id="36" name="Rectangle 35"/>
          <p:cNvSpPr/>
          <p:nvPr/>
        </p:nvSpPr>
        <p:spPr>
          <a:xfrm>
            <a:off x="641019" y="3738622"/>
            <a:ext cx="4388181" cy="461665"/>
          </a:xfrm>
          <a:prstGeom prst="rect">
            <a:avLst/>
          </a:prstGeom>
        </p:spPr>
        <p:txBody>
          <a:bodyPr wrap="square">
            <a:spAutoFit/>
            <a:scene3d>
              <a:camera prst="orthographicFront"/>
              <a:lightRig rig="balanced" dir="t">
                <a:rot lat="0" lon="0" rev="2100000"/>
              </a:lightRig>
            </a:scene3d>
            <a:sp3d extrusionH="57150" prstMaterial="metal">
              <a:bevelT w="38100" h="25400"/>
              <a:contourClr>
                <a:schemeClr val="bg2"/>
              </a:contourClr>
            </a:sp3d>
          </a:bodyPr>
          <a:lstStyle/>
          <a:p>
            <a:pPr lvl="0" algn="just"/>
            <a:r>
              <a:rPr lang="en-US" sz="2400" dirty="0">
                <a:solidFill>
                  <a:schemeClr val="bg1"/>
                </a:solidFill>
                <a:latin typeface="Times New Roman" panose="02020603050405020304" pitchFamily="18" charset="0"/>
                <a:cs typeface="Times New Roman" panose="02020603050405020304" pitchFamily="18" charset="0"/>
              </a:rPr>
              <a:t>B. </a:t>
            </a:r>
            <a:r>
              <a:rPr lang="en-US" sz="2400" dirty="0" err="1">
                <a:solidFill>
                  <a:schemeClr val="bg1"/>
                </a:solidFill>
                <a:latin typeface="Times New Roman" panose="02020603050405020304" pitchFamily="18" charset="0"/>
                <a:cs typeface="Times New Roman" panose="02020603050405020304" pitchFamily="18" charset="0"/>
              </a:rPr>
              <a:t>Tuyên</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ngôn</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Đảng</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Cộng</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sản</a:t>
            </a:r>
            <a:endParaRPr kumimoji="0" lang="vi-VN" sz="2400" b="1" i="0" u="none" strike="noStrike" kern="1200" cap="none" spc="0" normalizeH="0" baseline="0" noProof="0" dirty="0">
              <a:ln>
                <a:noFill/>
              </a:ln>
              <a:solidFill>
                <a:schemeClr val="bg1"/>
              </a:solidFill>
              <a:effectLst/>
              <a:uLnTx/>
              <a:uFillTx/>
              <a:latin typeface="Times New Roman" panose="02020603050405020304" pitchFamily="18" charset="0"/>
              <a:cs typeface="Times New Roman" panose="02020603050405020304" pitchFamily="18" charset="0"/>
            </a:endParaRPr>
          </a:p>
        </p:txBody>
      </p:sp>
      <p:sp>
        <p:nvSpPr>
          <p:cNvPr id="38" name="Rectangle 37"/>
          <p:cNvSpPr/>
          <p:nvPr/>
        </p:nvSpPr>
        <p:spPr>
          <a:xfrm>
            <a:off x="602763" y="5342385"/>
            <a:ext cx="5112237" cy="492443"/>
          </a:xfrm>
          <a:prstGeom prst="rect">
            <a:avLst/>
          </a:prstGeom>
        </p:spPr>
        <p:txBody>
          <a:bodyPr wrap="square">
            <a:spAutoFit/>
            <a:scene3d>
              <a:camera prst="orthographicFront"/>
              <a:lightRig rig="balanced" dir="t">
                <a:rot lat="0" lon="0" rev="2100000"/>
              </a:lightRig>
            </a:scene3d>
            <a:sp3d extrusionH="57150" prstMaterial="metal">
              <a:bevelT w="38100" h="25400"/>
              <a:contourClr>
                <a:schemeClr val="bg2"/>
              </a:contourClr>
            </a:sp3d>
          </a:bodyPr>
          <a:lstStyle/>
          <a:p>
            <a:pPr lvl="0" algn="just"/>
            <a:r>
              <a:rPr kumimoji="0" lang="en-US" sz="2600" b="0" i="0" u="none" strike="noStrike" kern="1200" cap="none" spc="0" normalizeH="0" baseline="0" noProof="0" dirty="0">
                <a:ln>
                  <a:noFill/>
                </a:ln>
                <a:solidFill>
                  <a:schemeClr val="bg1"/>
                </a:solidFill>
                <a:effectLst/>
                <a:uLnTx/>
                <a:uFillTx/>
                <a:latin typeface="Times New Roman" panose="02020603050405020304" pitchFamily="18" charset="0"/>
                <a:cs typeface="Times New Roman" panose="02020603050405020304" pitchFamily="18" charset="0"/>
              </a:rPr>
              <a:t>D. </a:t>
            </a:r>
            <a:r>
              <a:rPr lang="en-US" sz="2600" dirty="0">
                <a:solidFill>
                  <a:schemeClr val="bg1"/>
                </a:solidFill>
                <a:latin typeface="Times New Roman" panose="02020603050405020304" pitchFamily="18" charset="0"/>
                <a:cs typeface="Times New Roman" panose="02020603050405020304" pitchFamily="18" charset="0"/>
              </a:rPr>
              <a:t>Gia </a:t>
            </a:r>
            <a:r>
              <a:rPr lang="en-US" sz="2600" dirty="0" err="1">
                <a:solidFill>
                  <a:schemeClr val="bg1"/>
                </a:solidFill>
                <a:latin typeface="Times New Roman" panose="02020603050405020304" pitchFamily="18" charset="0"/>
                <a:cs typeface="Times New Roman" panose="02020603050405020304" pitchFamily="18" charset="0"/>
              </a:rPr>
              <a:t>đình</a:t>
            </a:r>
            <a:r>
              <a:rPr lang="en-US" sz="2600" dirty="0">
                <a:solidFill>
                  <a:schemeClr val="bg1"/>
                </a:solidFill>
                <a:latin typeface="Times New Roman" panose="02020603050405020304" pitchFamily="18" charset="0"/>
                <a:cs typeface="Times New Roman" panose="02020603050405020304" pitchFamily="18" charset="0"/>
              </a:rPr>
              <a:t> </a:t>
            </a:r>
            <a:r>
              <a:rPr lang="en-US" sz="2600" dirty="0" err="1">
                <a:solidFill>
                  <a:schemeClr val="bg1"/>
                </a:solidFill>
                <a:latin typeface="Times New Roman" panose="02020603050405020304" pitchFamily="18" charset="0"/>
                <a:cs typeface="Times New Roman" panose="02020603050405020304" pitchFamily="18" charset="0"/>
              </a:rPr>
              <a:t>thần</a:t>
            </a:r>
            <a:r>
              <a:rPr lang="en-US" sz="2600" dirty="0">
                <a:solidFill>
                  <a:schemeClr val="bg1"/>
                </a:solidFill>
                <a:latin typeface="Times New Roman" panose="02020603050405020304" pitchFamily="18" charset="0"/>
                <a:cs typeface="Times New Roman" panose="02020603050405020304" pitchFamily="18" charset="0"/>
              </a:rPr>
              <a:t> </a:t>
            </a:r>
            <a:r>
              <a:rPr lang="en-US" sz="2600" dirty="0" err="1">
                <a:solidFill>
                  <a:schemeClr val="bg1"/>
                </a:solidFill>
                <a:latin typeface="Times New Roman" panose="02020603050405020304" pitchFamily="18" charset="0"/>
                <a:cs typeface="Times New Roman" panose="02020603050405020304" pitchFamily="18" charset="0"/>
              </a:rPr>
              <a:t>thánh</a:t>
            </a:r>
            <a:endParaRPr kumimoji="0" lang="vi-VN" sz="2600" b="1" i="0" u="none" strike="noStrike" kern="1200" cap="none" spc="0" normalizeH="0" baseline="0" noProof="0" dirty="0">
              <a:ln>
                <a:noFill/>
              </a:ln>
              <a:solidFill>
                <a:schemeClr val="bg1"/>
              </a:solidFill>
              <a:effectLst/>
              <a:uLnTx/>
              <a:uFillTx/>
              <a:latin typeface="Times New Roman" panose="02020603050405020304" pitchFamily="18" charset="0"/>
              <a:cs typeface="Times New Roman" panose="02020603050405020304" pitchFamily="18" charset="0"/>
            </a:endParaRPr>
          </a:p>
        </p:txBody>
      </p:sp>
      <p:pic>
        <p:nvPicPr>
          <p:cNvPr id="2" name="10SECOND.avi">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11"/>
          <a:stretch>
            <a:fillRect/>
          </a:stretch>
        </p:blipFill>
        <p:spPr>
          <a:xfrm>
            <a:off x="7338884" y="125350"/>
            <a:ext cx="1829093" cy="1127909"/>
          </a:xfrm>
          <a:prstGeom prst="rect">
            <a:avLst/>
          </a:prstGeom>
        </p:spPr>
      </p:pic>
      <p:sp>
        <p:nvSpPr>
          <p:cNvPr id="42" name="Action Button: Information 41">
            <a:hlinkClick r:id="rId12" action="ppaction://hlinksldjump" highlightClick="1"/>
          </p:cNvPr>
          <p:cNvSpPr/>
          <p:nvPr/>
        </p:nvSpPr>
        <p:spPr>
          <a:xfrm>
            <a:off x="8672919" y="3014991"/>
            <a:ext cx="449113" cy="337809"/>
          </a:xfrm>
          <a:prstGeom prst="actionButtonInformation">
            <a:avLst/>
          </a:prstGeom>
          <a:ln/>
        </p:spPr>
        <p:style>
          <a:lnRef idx="1">
            <a:schemeClr val="accent5"/>
          </a:lnRef>
          <a:fillRef idx="2">
            <a:schemeClr val="accent5"/>
          </a:fillRef>
          <a:effectRef idx="1">
            <a:schemeClr val="accent5"/>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200" b="0" i="0" u="none" strike="noStrike" kern="1200" cap="none" spc="0" normalizeH="0" baseline="0" noProof="0" dirty="0" err="1">
              <a:ln>
                <a:noFill/>
              </a:ln>
              <a:solidFill>
                <a:prstClr val="black"/>
              </a:solidFill>
              <a:effectLst/>
              <a:uLnTx/>
              <a:uFillTx/>
              <a:latin typeface="Times New Roman" pitchFamily="18" charset="0"/>
              <a:ea typeface="+mn-ea"/>
              <a:cs typeface="Times New Roman" pitchFamily="18" charset="0"/>
            </a:endParaRPr>
          </a:p>
        </p:txBody>
      </p:sp>
      <p:sp>
        <p:nvSpPr>
          <p:cNvPr id="6" name="TextBox 5">
            <a:extLst>
              <a:ext uri="{FF2B5EF4-FFF2-40B4-BE49-F238E27FC236}">
                <a16:creationId xmlns:a16="http://schemas.microsoft.com/office/drawing/2014/main" id="{F5CD8B8D-2E3B-4C4F-ADF6-6687E7217B0E}"/>
              </a:ext>
            </a:extLst>
          </p:cNvPr>
          <p:cNvSpPr txBox="1"/>
          <p:nvPr/>
        </p:nvSpPr>
        <p:spPr>
          <a:xfrm>
            <a:off x="1392856" y="1406841"/>
            <a:ext cx="7065344" cy="954107"/>
          </a:xfrm>
          <a:prstGeom prst="rect">
            <a:avLst/>
          </a:prstGeom>
          <a:noFill/>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vi-VN" sz="28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mn-cs"/>
              </a:rPr>
              <a:t>Tác phẩm nào đánh dấu sự ra đời của chủ nghĩa xã hội khoa học?</a:t>
            </a:r>
          </a:p>
        </p:txBody>
      </p:sp>
      <p:sp>
        <p:nvSpPr>
          <p:cNvPr id="4" name="Oval 3"/>
          <p:cNvSpPr/>
          <p:nvPr/>
        </p:nvSpPr>
        <p:spPr>
          <a:xfrm>
            <a:off x="-15659" y="1313440"/>
            <a:ext cx="1205344" cy="838200"/>
          </a:xfrm>
          <a:prstGeom prst="ellipse">
            <a:avLst/>
          </a:prstGeom>
          <a:solidFill>
            <a:srgbClr val="FF0000"/>
          </a:solidFill>
          <a:ln>
            <a:noFill/>
          </a:ln>
          <a:effectLst>
            <a:glow rad="228600">
              <a:schemeClr val="accent1">
                <a:satMod val="175000"/>
                <a:alpha val="40000"/>
              </a:schemeClr>
            </a:glow>
          </a:effectLst>
          <a:scene3d>
            <a:camera prst="orthographicFront">
              <a:rot lat="0" lon="0" rev="0"/>
            </a:camera>
            <a:lightRig rig="glow" dir="t">
              <a:rot lat="0" lon="0" rev="14100000"/>
            </a:lightRig>
          </a:scene3d>
          <a:sp3d prstMaterial="softEdge">
            <a:bevelT w="127000" prst="artDeco"/>
          </a:sp3d>
        </p:spPr>
        <p:style>
          <a:lnRef idx="0">
            <a:schemeClr val="accent5"/>
          </a:lnRef>
          <a:fillRef idx="3">
            <a:schemeClr val="accent5"/>
          </a:fillRef>
          <a:effectRef idx="3">
            <a:schemeClr val="accent5"/>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a:ln>
                  <a:noFill/>
                </a:ln>
                <a:solidFill>
                  <a:prstClr val="white"/>
                </a:solidFill>
                <a:effectLst/>
                <a:uLnTx/>
                <a:uFillTx/>
                <a:latin typeface="Arial" pitchFamily="34" charset="0"/>
                <a:ea typeface="Tahoma" pitchFamily="34" charset="0"/>
                <a:cs typeface="Arial" pitchFamily="34" charset="0"/>
              </a:rPr>
              <a:t>11</a:t>
            </a:r>
          </a:p>
        </p:txBody>
      </p:sp>
    </p:spTree>
    <p:extLst>
      <p:ext uri="{BB962C8B-B14F-4D97-AF65-F5344CB8AC3E}">
        <p14:creationId xmlns:p14="http://schemas.microsoft.com/office/powerpoint/2010/main" val="15004480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500"/>
                                        <p:tgtEl>
                                          <p:spTgt spid="35"/>
                                        </p:tgtEl>
                                      </p:cBhvr>
                                    </p:animEffect>
                                  </p:childTnLst>
                                  <p:subTnLst>
                                    <p:audio>
                                      <p:cMediaNode>
                                        <p:cTn display="0" masterRel="sameClick">
                                          <p:stCondLst>
                                            <p:cond evt="begin" delay="0">
                                              <p:tn val="5"/>
                                            </p:cond>
                                          </p:stCondLst>
                                          <p:endCondLst>
                                            <p:cond evt="onStopAudio" delay="0">
                                              <p:tgtEl>
                                                <p:sldTgt/>
                                              </p:tgtEl>
                                            </p:cond>
                                          </p:endCondLst>
                                        </p:cTn>
                                        <p:tgtEl>
                                          <p:sndTgt r:embed="rId5" name="hammer.wav"/>
                                        </p:tgtEl>
                                      </p:cMediaNode>
                                    </p:audio>
                                  </p:sub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36"/>
                                        </p:tgtEl>
                                        <p:attrNameLst>
                                          <p:attrName>style.visibility</p:attrName>
                                        </p:attrNameLst>
                                      </p:cBhvr>
                                      <p:to>
                                        <p:strVal val="visible"/>
                                      </p:to>
                                    </p:set>
                                  </p:childTnLst>
                                  <p:subTnLst>
                                    <p:audio>
                                      <p:cMediaNode>
                                        <p:cTn display="0" masterRel="sameClick">
                                          <p:stCondLst>
                                            <p:cond evt="begin" delay="0">
                                              <p:tn val="10"/>
                                            </p:cond>
                                          </p:stCondLst>
                                          <p:endCondLst>
                                            <p:cond evt="onStopAudio" delay="0">
                                              <p:tgtEl>
                                                <p:sldTgt/>
                                              </p:tgtEl>
                                            </p:cond>
                                          </p:endCondLst>
                                        </p:cTn>
                                        <p:tgtEl>
                                          <p:sndTgt r:embed="rId5" name="hammer.wav"/>
                                        </p:tgtEl>
                                      </p:cMediaNode>
                                    </p:audio>
                                  </p:sub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79"/>
                                        </p:tgtEl>
                                        <p:attrNameLst>
                                          <p:attrName>style.visibility</p:attrName>
                                        </p:attrNameLst>
                                      </p:cBhvr>
                                      <p:to>
                                        <p:strVal val="visible"/>
                                      </p:to>
                                    </p:set>
                                  </p:childTnLst>
                                  <p:subTnLst>
                                    <p:audio>
                                      <p:cMediaNode>
                                        <p:cTn display="0" masterRel="sameClick">
                                          <p:stCondLst>
                                            <p:cond evt="begin" delay="0">
                                              <p:tn val="14"/>
                                            </p:cond>
                                          </p:stCondLst>
                                          <p:endCondLst>
                                            <p:cond evt="onStopAudio" delay="0">
                                              <p:tgtEl>
                                                <p:sldTgt/>
                                              </p:tgtEl>
                                            </p:cond>
                                          </p:endCondLst>
                                        </p:cTn>
                                        <p:tgtEl>
                                          <p:sndTgt r:embed="rId5" name="hammer.wav"/>
                                        </p:tgtEl>
                                      </p:cMediaNode>
                                    </p:audio>
                                  </p:sub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8"/>
                                        </p:tgtEl>
                                        <p:attrNameLst>
                                          <p:attrName>style.visibility</p:attrName>
                                        </p:attrNameLst>
                                      </p:cBhvr>
                                      <p:to>
                                        <p:strVal val="visible"/>
                                      </p:to>
                                    </p:set>
                                    <p:animEffect transition="in" filter="fade">
                                      <p:cBhvr>
                                        <p:cTn id="20" dur="500"/>
                                        <p:tgtEl>
                                          <p:spTgt spid="38"/>
                                        </p:tgtEl>
                                      </p:cBhvr>
                                    </p:animEffect>
                                  </p:childTnLst>
                                  <p:subTnLst>
                                    <p:audio>
                                      <p:cMediaNode>
                                        <p:cTn display="0" masterRel="sameClick">
                                          <p:stCondLst>
                                            <p:cond evt="begin" delay="0">
                                              <p:tn val="18"/>
                                            </p:cond>
                                          </p:stCondLst>
                                          <p:endCondLst>
                                            <p:cond evt="onStopAudio" delay="0">
                                              <p:tgtEl>
                                                <p:sldTgt/>
                                              </p:tgtEl>
                                            </p:cond>
                                          </p:endCondLst>
                                        </p:cTn>
                                        <p:tgtEl>
                                          <p:sndTgt r:embed="rId5" name="hammer.wav"/>
                                        </p:tgtEl>
                                      </p:cMediaNode>
                                    </p:audio>
                                  </p:sub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76"/>
                                        </p:tgtEl>
                                        <p:attrNameLst>
                                          <p:attrName>style.visibility</p:attrName>
                                        </p:attrNameLst>
                                      </p:cBhvr>
                                      <p:to>
                                        <p:strVal val="visible"/>
                                      </p:to>
                                    </p:set>
                                  </p:childTnLst>
                                  <p:subTnLst>
                                    <p:audio>
                                      <p:cMediaNode>
                                        <p:cTn display="0" masterRel="sameClick">
                                          <p:stCondLst>
                                            <p:cond evt="begin" delay="0">
                                              <p:tn val="23"/>
                                            </p:cond>
                                          </p:stCondLst>
                                          <p:endCondLst>
                                            <p:cond evt="onStopAudio" delay="0">
                                              <p:tgtEl>
                                                <p:sldTgt/>
                                              </p:tgtEl>
                                            </p:cond>
                                          </p:endCondLst>
                                        </p:cTn>
                                        <p:tgtEl>
                                          <p:sndTgt r:embed="rId6" name="type.wav"/>
                                        </p:tgtEl>
                                      </p:cMediaNode>
                                    </p:audio>
                                  </p:subTnLst>
                                </p:cTn>
                              </p:par>
                            </p:childTnLst>
                          </p:cTn>
                        </p:par>
                      </p:childTnLst>
                    </p:cTn>
                  </p:par>
                  <p:par>
                    <p:cTn id="25" fill="hold">
                      <p:stCondLst>
                        <p:cond delay="indefinite"/>
                      </p:stCondLst>
                      <p:childTnLst>
                        <p:par>
                          <p:cTn id="26" fill="hold">
                            <p:stCondLst>
                              <p:cond delay="0"/>
                            </p:stCondLst>
                            <p:childTnLst>
                              <p:par>
                                <p:cTn id="27" presetID="21" presetClass="emph" presetSubtype="0" repeatCount="indefinite" fill="hold" grpId="1" nodeType="clickEffect">
                                  <p:stCondLst>
                                    <p:cond delay="0"/>
                                  </p:stCondLst>
                                  <p:childTnLst>
                                    <p:animClr clrSpc="hsl" dir="cw">
                                      <p:cBhvr override="childStyle">
                                        <p:cTn id="28" dur="1000" fill="hold"/>
                                        <p:tgtEl>
                                          <p:spTgt spid="76"/>
                                        </p:tgtEl>
                                        <p:attrNameLst>
                                          <p:attrName>style.color</p:attrName>
                                        </p:attrNameLst>
                                      </p:cBhvr>
                                      <p:by>
                                        <p:hsl h="7200000" s="0" l="0"/>
                                      </p:by>
                                    </p:animClr>
                                    <p:animClr clrSpc="hsl" dir="cw">
                                      <p:cBhvr>
                                        <p:cTn id="29" dur="1000" fill="hold"/>
                                        <p:tgtEl>
                                          <p:spTgt spid="76"/>
                                        </p:tgtEl>
                                        <p:attrNameLst>
                                          <p:attrName>fillcolor</p:attrName>
                                        </p:attrNameLst>
                                      </p:cBhvr>
                                      <p:by>
                                        <p:hsl h="7200000" s="0" l="0"/>
                                      </p:by>
                                    </p:animClr>
                                    <p:animClr clrSpc="hsl" dir="cw">
                                      <p:cBhvr>
                                        <p:cTn id="30" dur="1000" fill="hold"/>
                                        <p:tgtEl>
                                          <p:spTgt spid="76"/>
                                        </p:tgtEl>
                                        <p:attrNameLst>
                                          <p:attrName>stroke.color</p:attrName>
                                        </p:attrNameLst>
                                      </p:cBhvr>
                                      <p:by>
                                        <p:hsl h="7200000" s="0" l="0"/>
                                      </p:by>
                                    </p:animClr>
                                    <p:set>
                                      <p:cBhvr>
                                        <p:cTn id="31" dur="1000" fill="hold"/>
                                        <p:tgtEl>
                                          <p:spTgt spid="76"/>
                                        </p:tgtEl>
                                        <p:attrNameLst>
                                          <p:attrName>fill.type</p:attrName>
                                        </p:attrNameLst>
                                      </p:cBhvr>
                                      <p:to>
                                        <p:strVal val="solid"/>
                                      </p:to>
                                    </p:set>
                                  </p:childTnLst>
                                  <p:subTnLst>
                                    <p:audio>
                                      <p:cMediaNode>
                                        <p:cTn display="0" masterRel="sameClick">
                                          <p:stCondLst>
                                            <p:cond evt="begin" delay="0">
                                              <p:tn val="27"/>
                                            </p:cond>
                                          </p:stCondLst>
                                          <p:endCondLst>
                                            <p:cond evt="onStopAudio" delay="0">
                                              <p:tgtEl>
                                                <p:sldTgt/>
                                              </p:tgtEl>
                                            </p:cond>
                                          </p:endCondLst>
                                        </p:cTn>
                                        <p:tgtEl>
                                          <p:sndTgt r:embed="rId7" name="drumroll.wav"/>
                                        </p:tgtEl>
                                      </p:cMediaNode>
                                    </p:audio>
                                  </p:subTnLst>
                                </p:cTn>
                              </p:par>
                            </p:childTnLst>
                          </p:cTn>
                        </p:par>
                      </p:childTnLst>
                    </p:cTn>
                  </p:par>
                </p:childTnLst>
              </p:cTn>
              <p:prevCondLst>
                <p:cond evt="onPrev" delay="0">
                  <p:tgtEl>
                    <p:sldTgt/>
                  </p:tgtEl>
                </p:cond>
              </p:prevCondLst>
              <p:nextCondLst>
                <p:cond evt="onNext" delay="0">
                  <p:tgtEl>
                    <p:sldTgt/>
                  </p:tgtEl>
                </p:cond>
              </p:nextCondLst>
            </p:seq>
            <p:video>
              <p:cMediaNode vol="80000">
                <p:cTn id="32" fill="hold" display="0">
                  <p:stCondLst>
                    <p:cond delay="indefinite"/>
                  </p:stCondLst>
                </p:cTn>
                <p:tgtEl>
                  <p:spTgt spid="2"/>
                </p:tgtEl>
              </p:cMediaNode>
            </p:video>
            <p:seq concurrent="1" nextAc="seek">
              <p:cTn id="33" restart="whenNotActive" fill="hold" evtFilter="cancelBubble" nodeType="interactiveSeq">
                <p:stCondLst>
                  <p:cond evt="onClick" delay="0">
                    <p:tgtEl>
                      <p:spTgt spid="55"/>
                    </p:tgtEl>
                  </p:cond>
                </p:stCondLst>
                <p:endSync evt="end" delay="0">
                  <p:rtn val="all"/>
                </p:endSync>
                <p:childTnLst>
                  <p:par>
                    <p:cTn id="34" fill="hold">
                      <p:stCondLst>
                        <p:cond delay="0"/>
                      </p:stCondLst>
                      <p:childTnLst>
                        <p:par>
                          <p:cTn id="35" fill="hold">
                            <p:stCondLst>
                              <p:cond delay="0"/>
                            </p:stCondLst>
                            <p:childTnLst>
                              <p:par>
                                <p:cTn id="36" presetID="2" presetClass="mediacall" presetSubtype="0" fill="hold" nodeType="clickEffect">
                                  <p:stCondLst>
                                    <p:cond delay="0"/>
                                  </p:stCondLst>
                                  <p:childTnLst>
                                    <p:cmd type="call" cmd="togglePause">
                                      <p:cBhvr>
                                        <p:cTn id="37" dur="1" fill="hold"/>
                                        <p:tgtEl>
                                          <p:spTgt spid="2"/>
                                        </p:tgtEl>
                                      </p:cBhvr>
                                    </p:cmd>
                                  </p:childTnLst>
                                </p:cTn>
                              </p:par>
                            </p:childTnLst>
                          </p:cTn>
                        </p:par>
                      </p:childTnLst>
                    </p:cTn>
                  </p:par>
                </p:childTnLst>
              </p:cTn>
              <p:nextCondLst>
                <p:cond evt="onClick" delay="0">
                  <p:tgtEl>
                    <p:spTgt spid="55"/>
                  </p:tgtEl>
                </p:cond>
              </p:nextCondLst>
            </p:seq>
          </p:childTnLst>
        </p:cTn>
      </p:par>
    </p:tnLst>
    <p:bldLst>
      <p:bldP spid="79" grpId="0"/>
      <p:bldP spid="76" grpId="0" animBg="1"/>
      <p:bldP spid="76" grpId="1" animBg="1"/>
      <p:bldP spid="35" grpId="0"/>
      <p:bldP spid="36" grpId="0"/>
      <p:bldP spid="38"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8">
            <a:lum/>
          </a:blip>
          <a:srcRect/>
          <a:stretch>
            <a:fillRect l="-10000" r="-10000"/>
          </a:stretch>
        </a:blipFill>
        <a:effectLst/>
      </p:bgPr>
    </p:bg>
    <p:spTree>
      <p:nvGrpSpPr>
        <p:cNvPr id="1" name=""/>
        <p:cNvGrpSpPr/>
        <p:nvPr/>
      </p:nvGrpSpPr>
      <p:grpSpPr>
        <a:xfrm>
          <a:off x="0" y="0"/>
          <a:ext cx="0" cy="0"/>
          <a:chOff x="0" y="0"/>
          <a:chExt cx="0" cy="0"/>
        </a:xfrm>
      </p:grpSpPr>
      <p:sp>
        <p:nvSpPr>
          <p:cNvPr id="79" name="Rectangle 78"/>
          <p:cNvSpPr/>
          <p:nvPr/>
        </p:nvSpPr>
        <p:spPr>
          <a:xfrm>
            <a:off x="572958" y="4607297"/>
            <a:ext cx="2839239" cy="492443"/>
          </a:xfrm>
          <a:prstGeom prst="rect">
            <a:avLst/>
          </a:prstGeom>
        </p:spPr>
        <p:txBody>
          <a:bodyPr wrap="none">
            <a:spAutoFit/>
            <a:scene3d>
              <a:camera prst="orthographicFront"/>
              <a:lightRig rig="balanced" dir="t">
                <a:rot lat="0" lon="0" rev="2100000"/>
              </a:lightRig>
            </a:scene3d>
            <a:sp3d extrusionH="57150" prstMaterial="metal">
              <a:bevelT w="38100" h="25400"/>
              <a:contourClr>
                <a:schemeClr val="bg2"/>
              </a:contourClr>
            </a:sp3d>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6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C. </a:t>
            </a:r>
            <a:r>
              <a:rPr kumimoji="0" lang="en-US" sz="26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mn-cs"/>
              </a:rPr>
              <a:t>Hệ</a:t>
            </a:r>
            <a:r>
              <a:rPr kumimoji="0" lang="en-US" sz="26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mn-cs"/>
              </a:rPr>
              <a:t> </a:t>
            </a:r>
            <a:r>
              <a:rPr kumimoji="0" lang="en-US" sz="26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mn-cs"/>
              </a:rPr>
              <a:t>tư</a:t>
            </a:r>
            <a:r>
              <a:rPr kumimoji="0" lang="en-US" sz="26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mn-cs"/>
              </a:rPr>
              <a:t> </a:t>
            </a:r>
            <a:r>
              <a:rPr kumimoji="0" lang="en-US" sz="26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mn-cs"/>
              </a:rPr>
              <a:t>tưởng</a:t>
            </a:r>
            <a:r>
              <a:rPr kumimoji="0" lang="en-US" sz="26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mn-cs"/>
              </a:rPr>
              <a:t> </a:t>
            </a:r>
            <a:r>
              <a:rPr kumimoji="0" lang="en-US" sz="26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mn-cs"/>
              </a:rPr>
              <a:t>Đức</a:t>
            </a:r>
            <a:endParaRPr kumimoji="0" lang="vi-VN" sz="26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sp>
        <p:nvSpPr>
          <p:cNvPr id="76" name="Hexagon 75"/>
          <p:cNvSpPr/>
          <p:nvPr/>
        </p:nvSpPr>
        <p:spPr>
          <a:xfrm>
            <a:off x="362334" y="3796120"/>
            <a:ext cx="4837538" cy="661809"/>
          </a:xfrm>
          <a:prstGeom prst="hexagon">
            <a:avLst>
              <a:gd name="adj" fmla="val 43803"/>
              <a:gd name="vf" fmla="val 115470"/>
            </a:avLst>
          </a:prstGeom>
          <a:ln/>
        </p:spPr>
        <p:style>
          <a:lnRef idx="3">
            <a:schemeClr val="lt1"/>
          </a:lnRef>
          <a:fillRef idx="1">
            <a:schemeClr val="accent6"/>
          </a:fillRef>
          <a:effectRef idx="1">
            <a:schemeClr val="accent6"/>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sp3d extrusionH="57150">
              <a:bevelT w="38100" h="38100" prst="angle"/>
            </a:sp3d>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700" b="0" i="0" u="none" strike="noStrike" kern="1200" cap="none" spc="0" normalizeH="0" baseline="0" noProof="0" dirty="0">
                <a:ln>
                  <a:noFill/>
                </a:ln>
                <a:solidFill>
                  <a:prstClr val="white"/>
                </a:solidFill>
                <a:effectLst/>
                <a:uLnTx/>
                <a:uFillTx/>
                <a:latin typeface="Times New Roman" pitchFamily="18" charset="0"/>
                <a:ea typeface="+mn-ea"/>
                <a:cs typeface="Times New Roman" pitchFamily="18" charset="0"/>
              </a:rPr>
              <a:t>  </a:t>
            </a:r>
            <a:endParaRPr kumimoji="0" lang="en-US" sz="2700" b="1" i="0" u="none" strike="noStrike" kern="1200" cap="none" spc="0" normalizeH="0" baseline="0" noProof="0" dirty="0">
              <a:ln>
                <a:noFill/>
              </a:ln>
              <a:solidFill>
                <a:prstClr val="white"/>
              </a:solidFill>
              <a:effectLst/>
              <a:uLnTx/>
              <a:uFillTx/>
              <a:latin typeface="Times New Roman" pitchFamily="18" charset="0"/>
              <a:ea typeface="Tahoma" pitchFamily="34" charset="0"/>
              <a:cs typeface="Times New Roman" pitchFamily="18" charset="0"/>
            </a:endParaRPr>
          </a:p>
        </p:txBody>
      </p:sp>
      <p:sp>
        <p:nvSpPr>
          <p:cNvPr id="19" name="Rectangle 18"/>
          <p:cNvSpPr/>
          <p:nvPr/>
        </p:nvSpPr>
        <p:spPr>
          <a:xfrm>
            <a:off x="1476" y="152400"/>
            <a:ext cx="4320733" cy="830997"/>
          </a:xfrm>
          <a:prstGeom prst="rect">
            <a:avLst/>
          </a:prstGeom>
          <a:noFill/>
          <a:ln>
            <a:noFill/>
          </a:ln>
          <a:effectLst>
            <a:outerShdw blurRad="127000" dist="38100" dir="2700000" algn="ctr">
              <a:srgbClr val="000000">
                <a:alpha val="45000"/>
              </a:srgbClr>
            </a:outerShdw>
          </a:effectLst>
        </p:spPr>
        <p:txBody>
          <a:bodyPr wrap="square" lIns="91440" tIns="45720" rIns="91440" bIns="45720">
            <a:spAutoFit/>
            <a:scene3d>
              <a:camera prst="orthographicFront"/>
              <a:lightRig rig="glow" dir="tl">
                <a:rot lat="0" lon="0" rev="5400000"/>
              </a:lightRig>
            </a:scene3d>
            <a:sp3d contourW="12700">
              <a:bevelT w="25400" h="25400"/>
              <a:contourClr>
                <a:schemeClr val="accent6">
                  <a:shade val="73000"/>
                </a:schemeClr>
              </a:contourClr>
            </a:sp3d>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800" b="1" i="0" u="none" strike="noStrike" kern="1200" cap="none" spc="0" normalizeH="0" baseline="0" noProof="0" dirty="0">
                <a:ln w="11430"/>
                <a:gradFill>
                  <a:gsLst>
                    <a:gs pos="0">
                      <a:srgbClr val="F79646">
                        <a:tint val="90000"/>
                        <a:satMod val="120000"/>
                      </a:srgbClr>
                    </a:gs>
                    <a:gs pos="25000">
                      <a:srgbClr val="F79646">
                        <a:tint val="93000"/>
                        <a:satMod val="120000"/>
                      </a:srgbClr>
                    </a:gs>
                    <a:gs pos="50000">
                      <a:srgbClr val="F79646">
                        <a:shade val="89000"/>
                        <a:satMod val="110000"/>
                      </a:srgbClr>
                    </a:gs>
                    <a:gs pos="75000">
                      <a:srgbClr val="F79646">
                        <a:tint val="93000"/>
                        <a:satMod val="120000"/>
                      </a:srgbClr>
                    </a:gs>
                    <a:gs pos="100000">
                      <a:srgbClr val="F79646">
                        <a:tint val="90000"/>
                        <a:satMod val="120000"/>
                      </a:srgbClr>
                    </a:gs>
                  </a:gsLst>
                  <a:lin ang="5400000"/>
                </a:gradFill>
                <a:effectLst>
                  <a:glow rad="228600">
                    <a:srgbClr val="4F81BD">
                      <a:satMod val="175000"/>
                      <a:alpha val="40000"/>
                    </a:srgbClr>
                  </a:glow>
                  <a:outerShdw blurRad="80000" dist="40000" dir="5040000" algn="tl">
                    <a:srgbClr val="000000">
                      <a:alpha val="30000"/>
                    </a:srgbClr>
                  </a:outerShdw>
                  <a:reflection blurRad="6350" stA="55000" endA="300" endPos="45500" dir="5400000" sy="-100000" algn="bl" rotWithShape="0"/>
                </a:effectLst>
                <a:uLnTx/>
                <a:uFillTx/>
                <a:latin typeface="Calibri"/>
                <a:ea typeface="+mn-ea"/>
                <a:cs typeface="+mn-cs"/>
              </a:rPr>
              <a:t>ÔN TẬP</a:t>
            </a:r>
          </a:p>
        </p:txBody>
      </p:sp>
      <p:pic>
        <p:nvPicPr>
          <p:cNvPr id="25" name="Picture 9" descr="Animate"/>
          <p:cNvPicPr>
            <a:picLocks noChangeAspect="1" noChangeArrowheads="1" noCrop="1"/>
          </p:cNvPicPr>
          <p:nvPr/>
        </p:nvPicPr>
        <p:blipFill>
          <a:blip r:embed="rId9">
            <a:extLst>
              <a:ext uri="{28A0092B-C50C-407E-A947-70E740481C1C}">
                <a14:useLocalDpi xmlns:a14="http://schemas.microsoft.com/office/drawing/2010/main" val="0"/>
              </a:ext>
            </a:extLst>
          </a:blip>
          <a:srcRect/>
          <a:stretch>
            <a:fillRect/>
          </a:stretch>
        </p:blipFill>
        <p:spPr bwMode="auto">
          <a:xfrm>
            <a:off x="23978" y="1173884"/>
            <a:ext cx="9144000" cy="158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 name="Picture 9" descr="Animate"/>
          <p:cNvPicPr>
            <a:picLocks noChangeAspect="1" noChangeArrowheads="1" noCrop="1"/>
          </p:cNvPicPr>
          <p:nvPr/>
        </p:nvPicPr>
        <p:blipFill>
          <a:blip r:embed="rId9">
            <a:extLst>
              <a:ext uri="{28A0092B-C50C-407E-A947-70E740481C1C}">
                <a14:useLocalDpi xmlns:a14="http://schemas.microsoft.com/office/drawing/2010/main" val="0"/>
              </a:ext>
            </a:extLst>
          </a:blip>
          <a:srcRect/>
          <a:stretch>
            <a:fillRect/>
          </a:stretch>
        </p:blipFill>
        <p:spPr bwMode="auto">
          <a:xfrm>
            <a:off x="0" y="-6350"/>
            <a:ext cx="9144000" cy="158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5" name="Picture 54" descr="Buttons (10).png"/>
          <p:cNvPicPr>
            <a:picLocks noChangeAspect="1"/>
          </p:cNvPicPr>
          <p:nvPr/>
        </p:nvPicPr>
        <p:blipFill>
          <a:blip r:embed="rId10" cstate="print"/>
          <a:stretch>
            <a:fillRect/>
          </a:stretch>
        </p:blipFill>
        <p:spPr>
          <a:xfrm>
            <a:off x="8662221" y="1828800"/>
            <a:ext cx="481779" cy="496229"/>
          </a:xfrm>
          <a:prstGeom prst="rect">
            <a:avLst/>
          </a:prstGeom>
          <a:ln>
            <a:noFill/>
          </a:ln>
          <a:effectLst>
            <a:outerShdw blurRad="190500" algn="tl" rotWithShape="0">
              <a:srgbClr val="000000">
                <a:alpha val="70000"/>
              </a:srgbClr>
            </a:outerShdw>
          </a:effectLst>
        </p:spPr>
      </p:pic>
      <p:grpSp>
        <p:nvGrpSpPr>
          <p:cNvPr id="20" name="Group 19"/>
          <p:cNvGrpSpPr/>
          <p:nvPr/>
        </p:nvGrpSpPr>
        <p:grpSpPr>
          <a:xfrm>
            <a:off x="220162" y="1311604"/>
            <a:ext cx="9144000" cy="1703387"/>
            <a:chOff x="23978" y="2133015"/>
            <a:chExt cx="9109994" cy="1351077"/>
          </a:xfrm>
        </p:grpSpPr>
        <p:sp>
          <p:nvSpPr>
            <p:cNvPr id="18" name="Hexagon 17"/>
            <p:cNvSpPr/>
            <p:nvPr/>
          </p:nvSpPr>
          <p:spPr>
            <a:xfrm>
              <a:off x="685800" y="2133015"/>
              <a:ext cx="7943090" cy="1351077"/>
            </a:xfrm>
            <a:prstGeom prst="hexagon">
              <a:avLst>
                <a:gd name="adj" fmla="val 27268"/>
                <a:gd name="vf" fmla="val 115470"/>
              </a:avLst>
            </a:prstGeom>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sp3d extrusionH="57150">
                <a:bevelT w="57150" h="38100" prst="artDeco"/>
              </a:sp3d>
            </a:bodyPr>
            <a:lstStyle/>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n-US" sz="2800" b="1" i="0" u="none" strike="noStrike" kern="1200" cap="none" spc="0" normalizeH="0" baseline="0" noProof="0" dirty="0">
                <a:ln>
                  <a:noFill/>
                </a:ln>
                <a:solidFill>
                  <a:srgbClr val="FFFF00"/>
                </a:solidFill>
                <a:effectLst/>
                <a:uLnTx/>
                <a:uFillTx/>
                <a:latin typeface="Times New Roman" pitchFamily="18" charset="0"/>
                <a:ea typeface="+mn-ea"/>
                <a:cs typeface="Times New Roman" pitchFamily="18" charset="0"/>
              </a:endParaRPr>
            </a:p>
          </p:txBody>
        </p:sp>
        <p:cxnSp>
          <p:nvCxnSpPr>
            <p:cNvPr id="30" name="Straight Connector 29"/>
            <p:cNvCxnSpPr/>
            <p:nvPr/>
          </p:nvCxnSpPr>
          <p:spPr>
            <a:xfrm>
              <a:off x="8534400" y="3211657"/>
              <a:ext cx="59957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 name="Straight Connector 2"/>
            <p:cNvCxnSpPr>
              <a:cxnSpLocks/>
              <a:endCxn id="18" idx="3"/>
            </p:cNvCxnSpPr>
            <p:nvPr/>
          </p:nvCxnSpPr>
          <p:spPr>
            <a:xfrm flipV="1">
              <a:off x="23978" y="2808554"/>
              <a:ext cx="661822" cy="420509"/>
            </a:xfrm>
            <a:prstGeom prst="line">
              <a:avLst/>
            </a:prstGeom>
          </p:spPr>
          <p:style>
            <a:lnRef idx="1">
              <a:schemeClr val="accent1"/>
            </a:lnRef>
            <a:fillRef idx="0">
              <a:schemeClr val="accent1"/>
            </a:fillRef>
            <a:effectRef idx="0">
              <a:schemeClr val="accent1"/>
            </a:effectRef>
            <a:fontRef idx="minor">
              <a:schemeClr val="tx1"/>
            </a:fontRef>
          </p:style>
        </p:cxnSp>
      </p:grpSp>
      <p:sp>
        <p:nvSpPr>
          <p:cNvPr id="35" name="Rectangle 34"/>
          <p:cNvSpPr/>
          <p:nvPr/>
        </p:nvSpPr>
        <p:spPr>
          <a:xfrm>
            <a:off x="530854" y="3207561"/>
            <a:ext cx="5946212" cy="492443"/>
          </a:xfrm>
          <a:prstGeom prst="rect">
            <a:avLst/>
          </a:prstGeom>
        </p:spPr>
        <p:txBody>
          <a:bodyPr wrap="square">
            <a:spAutoFit/>
            <a:scene3d>
              <a:camera prst="orthographicFront"/>
              <a:lightRig rig="balanced" dir="t">
                <a:rot lat="0" lon="0" rev="2100000"/>
              </a:lightRig>
            </a:scene3d>
            <a:sp3d extrusionH="57150" prstMaterial="metal">
              <a:bevelT w="38100" h="25400"/>
              <a:contourClr>
                <a:schemeClr val="bg2"/>
              </a:contourClr>
            </a:sp3d>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sz="26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A. </a:t>
            </a:r>
            <a:r>
              <a:rPr kumimoji="0" lang="en-US" sz="26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Tình</a:t>
            </a:r>
            <a:r>
              <a:rPr kumimoji="0" lang="en-US" sz="26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a:t>
            </a:r>
            <a:r>
              <a:rPr kumimoji="0" lang="en-US" sz="26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cảnh</a:t>
            </a:r>
            <a:r>
              <a:rPr kumimoji="0" lang="en-US" sz="26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a:t>
            </a:r>
            <a:r>
              <a:rPr kumimoji="0" lang="en-US" sz="26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giai</a:t>
            </a:r>
            <a:r>
              <a:rPr kumimoji="0" lang="en-US" sz="26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a:t>
            </a:r>
            <a:r>
              <a:rPr kumimoji="0" lang="en-US" sz="26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cấp</a:t>
            </a:r>
            <a:r>
              <a:rPr kumimoji="0" lang="en-US" sz="26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a:t>
            </a:r>
            <a:r>
              <a:rPr kumimoji="0" lang="en-US" sz="26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lao</a:t>
            </a:r>
            <a:r>
              <a:rPr kumimoji="0" lang="en-US" sz="26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a:t>
            </a:r>
            <a:r>
              <a:rPr kumimoji="0" lang="en-US" sz="26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động</a:t>
            </a:r>
            <a:r>
              <a:rPr kumimoji="0" lang="en-US" sz="26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ở Anh</a:t>
            </a:r>
            <a:endParaRPr kumimoji="0" lang="vi-VN" sz="26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sp>
        <p:nvSpPr>
          <p:cNvPr id="36" name="Rectangle 35"/>
          <p:cNvSpPr/>
          <p:nvPr/>
        </p:nvSpPr>
        <p:spPr>
          <a:xfrm>
            <a:off x="587013" y="3883023"/>
            <a:ext cx="4388181" cy="461665"/>
          </a:xfrm>
          <a:prstGeom prst="rect">
            <a:avLst/>
          </a:prstGeom>
        </p:spPr>
        <p:txBody>
          <a:bodyPr wrap="square">
            <a:spAutoFit/>
            <a:scene3d>
              <a:camera prst="orthographicFront"/>
              <a:lightRig rig="balanced" dir="t">
                <a:rot lat="0" lon="0" rev="2100000"/>
              </a:lightRig>
            </a:scene3d>
            <a:sp3d extrusionH="57150" prstMaterial="metal">
              <a:bevelT w="38100" h="25400"/>
              <a:contourClr>
                <a:schemeClr val="bg2"/>
              </a:contourClr>
            </a:sp3d>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B. </a:t>
            </a:r>
            <a:r>
              <a:rPr kumimoji="0" lang="en-US" sz="24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Tuyên</a:t>
            </a:r>
            <a:r>
              <a:rPr kumimoji="0" lang="en-US" sz="24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a:t>
            </a:r>
            <a:r>
              <a:rPr kumimoji="0" lang="en-US" sz="24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ngôn</a:t>
            </a:r>
            <a:r>
              <a:rPr kumimoji="0" lang="en-US" sz="24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a:t>
            </a:r>
            <a:r>
              <a:rPr kumimoji="0" lang="en-US" sz="24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Đảng</a:t>
            </a:r>
            <a:r>
              <a:rPr kumimoji="0" lang="en-US" sz="24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a:t>
            </a:r>
            <a:r>
              <a:rPr kumimoji="0" lang="en-US" sz="24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Cộng</a:t>
            </a:r>
            <a:r>
              <a:rPr kumimoji="0" lang="en-US" sz="24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a:t>
            </a:r>
            <a:r>
              <a:rPr kumimoji="0" lang="en-US" sz="24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sản</a:t>
            </a:r>
            <a:endParaRPr kumimoji="0" lang="vi-VN" sz="24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sp>
        <p:nvSpPr>
          <p:cNvPr id="38" name="Rectangle 37"/>
          <p:cNvSpPr/>
          <p:nvPr/>
        </p:nvSpPr>
        <p:spPr>
          <a:xfrm>
            <a:off x="602763" y="5342385"/>
            <a:ext cx="5112237" cy="492443"/>
          </a:xfrm>
          <a:prstGeom prst="rect">
            <a:avLst/>
          </a:prstGeom>
        </p:spPr>
        <p:txBody>
          <a:bodyPr wrap="square">
            <a:spAutoFit/>
            <a:scene3d>
              <a:camera prst="orthographicFront"/>
              <a:lightRig rig="balanced" dir="t">
                <a:rot lat="0" lon="0" rev="2100000"/>
              </a:lightRig>
            </a:scene3d>
            <a:sp3d extrusionH="57150" prstMaterial="metal">
              <a:bevelT w="38100" h="25400"/>
              <a:contourClr>
                <a:schemeClr val="bg2"/>
              </a:contourClr>
            </a:sp3d>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sz="26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D. Gia </a:t>
            </a:r>
            <a:r>
              <a:rPr kumimoji="0" lang="en-US" sz="26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đình</a:t>
            </a:r>
            <a:r>
              <a:rPr kumimoji="0" lang="en-US" sz="26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a:t>
            </a:r>
            <a:r>
              <a:rPr kumimoji="0" lang="en-US" sz="26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thần</a:t>
            </a:r>
            <a:r>
              <a:rPr kumimoji="0" lang="en-US" sz="26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a:t>
            </a:r>
            <a:r>
              <a:rPr kumimoji="0" lang="en-US" sz="26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thánh</a:t>
            </a:r>
            <a:endParaRPr kumimoji="0" lang="vi-VN" sz="26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pic>
        <p:nvPicPr>
          <p:cNvPr id="2" name="10SECOND.avi">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11"/>
          <a:stretch>
            <a:fillRect/>
          </a:stretch>
        </p:blipFill>
        <p:spPr>
          <a:xfrm>
            <a:off x="7338884" y="125350"/>
            <a:ext cx="1829093" cy="1127909"/>
          </a:xfrm>
          <a:prstGeom prst="rect">
            <a:avLst/>
          </a:prstGeom>
        </p:spPr>
      </p:pic>
      <p:sp>
        <p:nvSpPr>
          <p:cNvPr id="42" name="Action Button: Information 41">
            <a:hlinkClick r:id="rId12" action="ppaction://hlinksldjump" highlightClick="1"/>
          </p:cNvPr>
          <p:cNvSpPr/>
          <p:nvPr/>
        </p:nvSpPr>
        <p:spPr>
          <a:xfrm>
            <a:off x="8672919" y="3014991"/>
            <a:ext cx="449113" cy="337809"/>
          </a:xfrm>
          <a:prstGeom prst="actionButtonInformation">
            <a:avLst/>
          </a:prstGeom>
          <a:ln/>
        </p:spPr>
        <p:style>
          <a:lnRef idx="1">
            <a:schemeClr val="accent5"/>
          </a:lnRef>
          <a:fillRef idx="2">
            <a:schemeClr val="accent5"/>
          </a:fillRef>
          <a:effectRef idx="1">
            <a:schemeClr val="accent5"/>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200" b="0" i="0" u="none" strike="noStrike" kern="1200" cap="none" spc="0" normalizeH="0" baseline="0" noProof="0" dirty="0" err="1">
              <a:ln>
                <a:noFill/>
              </a:ln>
              <a:solidFill>
                <a:prstClr val="black"/>
              </a:solidFill>
              <a:effectLst/>
              <a:uLnTx/>
              <a:uFillTx/>
              <a:latin typeface="Times New Roman" pitchFamily="18" charset="0"/>
              <a:ea typeface="+mn-ea"/>
              <a:cs typeface="Times New Roman" pitchFamily="18" charset="0"/>
            </a:endParaRPr>
          </a:p>
        </p:txBody>
      </p:sp>
      <p:sp>
        <p:nvSpPr>
          <p:cNvPr id="6" name="TextBox 5">
            <a:extLst>
              <a:ext uri="{FF2B5EF4-FFF2-40B4-BE49-F238E27FC236}">
                <a16:creationId xmlns:a16="http://schemas.microsoft.com/office/drawing/2014/main" id="{F5CD8B8D-2E3B-4C4F-ADF6-6687E7217B0E}"/>
              </a:ext>
            </a:extLst>
          </p:cNvPr>
          <p:cNvSpPr txBox="1"/>
          <p:nvPr/>
        </p:nvSpPr>
        <p:spPr>
          <a:xfrm>
            <a:off x="1211139" y="1393084"/>
            <a:ext cx="7465988" cy="1569660"/>
          </a:xfrm>
          <a:prstGeom prst="rect">
            <a:avLst/>
          </a:prstGeom>
          <a:noFill/>
        </p:spPr>
        <p:txBody>
          <a:bodyPr wrap="square">
            <a:spAutoFit/>
          </a:bodyPr>
          <a:lstStyle/>
          <a:p>
            <a:pPr lvl="0" algn="just"/>
            <a:r>
              <a:rPr lang="vi-VN" sz="2400" dirty="0">
                <a:solidFill>
                  <a:prstClr val="white"/>
                </a:solidFill>
                <a:latin typeface="Times New Roman" panose="02020603050405020304" pitchFamily="18" charset="0"/>
              </a:rPr>
              <a:t>Tác phẩm nào đã nêu và phân tích một cách có hệ thống lịch sử và</a:t>
            </a:r>
            <a:r>
              <a:rPr lang="en-US" sz="2400" dirty="0">
                <a:solidFill>
                  <a:prstClr val="white"/>
                </a:solidFill>
                <a:latin typeface="Times New Roman" panose="02020603050405020304" pitchFamily="18" charset="0"/>
              </a:rPr>
              <a:t> </a:t>
            </a:r>
            <a:r>
              <a:rPr lang="vi-VN" sz="2400" dirty="0">
                <a:solidFill>
                  <a:prstClr val="white"/>
                </a:solidFill>
                <a:latin typeface="Times New Roman" panose="02020603050405020304" pitchFamily="18" charset="0"/>
              </a:rPr>
              <a:t>logic hoàn chỉnh về những vấn đề cơ bản nhất, đầy đủ, súc tích và chặt chẽ nhất</a:t>
            </a:r>
            <a:r>
              <a:rPr lang="en-US" sz="2400" dirty="0">
                <a:solidFill>
                  <a:prstClr val="white"/>
                </a:solidFill>
                <a:latin typeface="Times New Roman" panose="02020603050405020304" pitchFamily="18" charset="0"/>
              </a:rPr>
              <a:t> </a:t>
            </a:r>
            <a:r>
              <a:rPr lang="vi-VN" sz="2400" dirty="0">
                <a:solidFill>
                  <a:prstClr val="white"/>
                </a:solidFill>
                <a:latin typeface="Times New Roman" panose="02020603050405020304" pitchFamily="18" charset="0"/>
              </a:rPr>
              <a:t>những luận điểm của chủ nghĩa xã hội khoa học?</a:t>
            </a:r>
            <a:endParaRPr kumimoji="0" lang="vi-VN" sz="2400" i="0" u="none" strike="noStrike" kern="1200" cap="none" spc="0" normalizeH="0" baseline="0" noProof="0" dirty="0">
              <a:ln>
                <a:noFill/>
              </a:ln>
              <a:solidFill>
                <a:prstClr val="white"/>
              </a:solidFill>
              <a:effectLst/>
              <a:uLnTx/>
              <a:uFillTx/>
              <a:latin typeface="Times New Roman" panose="02020603050405020304" pitchFamily="18" charset="0"/>
            </a:endParaRPr>
          </a:p>
        </p:txBody>
      </p:sp>
      <p:sp>
        <p:nvSpPr>
          <p:cNvPr id="4" name="Oval 3"/>
          <p:cNvSpPr/>
          <p:nvPr/>
        </p:nvSpPr>
        <p:spPr>
          <a:xfrm>
            <a:off x="-15659" y="1313440"/>
            <a:ext cx="1205344" cy="838200"/>
          </a:xfrm>
          <a:prstGeom prst="ellipse">
            <a:avLst/>
          </a:prstGeom>
          <a:solidFill>
            <a:srgbClr val="FF0000"/>
          </a:solidFill>
          <a:ln>
            <a:noFill/>
          </a:ln>
          <a:effectLst>
            <a:glow rad="228600">
              <a:schemeClr val="accent1">
                <a:satMod val="175000"/>
                <a:alpha val="40000"/>
              </a:schemeClr>
            </a:glow>
          </a:effectLst>
          <a:scene3d>
            <a:camera prst="orthographicFront">
              <a:rot lat="0" lon="0" rev="0"/>
            </a:camera>
            <a:lightRig rig="glow" dir="t">
              <a:rot lat="0" lon="0" rev="14100000"/>
            </a:lightRig>
          </a:scene3d>
          <a:sp3d prstMaterial="softEdge">
            <a:bevelT w="127000" prst="artDeco"/>
          </a:sp3d>
        </p:spPr>
        <p:style>
          <a:lnRef idx="0">
            <a:schemeClr val="accent5"/>
          </a:lnRef>
          <a:fillRef idx="3">
            <a:schemeClr val="accent5"/>
          </a:fillRef>
          <a:effectRef idx="3">
            <a:schemeClr val="accent5"/>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a:ln>
                  <a:noFill/>
                </a:ln>
                <a:solidFill>
                  <a:prstClr val="white"/>
                </a:solidFill>
                <a:effectLst/>
                <a:uLnTx/>
                <a:uFillTx/>
                <a:latin typeface="Arial" pitchFamily="34" charset="0"/>
                <a:ea typeface="Tahoma" pitchFamily="34" charset="0"/>
                <a:cs typeface="Arial" pitchFamily="34" charset="0"/>
              </a:rPr>
              <a:t>1</a:t>
            </a:r>
            <a:r>
              <a:rPr lang="en-US" sz="4000" b="1" dirty="0">
                <a:solidFill>
                  <a:prstClr val="white"/>
                </a:solidFill>
                <a:latin typeface="Arial" pitchFamily="34" charset="0"/>
                <a:ea typeface="Tahoma" pitchFamily="34" charset="0"/>
                <a:cs typeface="Arial" pitchFamily="34" charset="0"/>
              </a:rPr>
              <a:t>2</a:t>
            </a:r>
            <a:endParaRPr kumimoji="0" lang="en-US" sz="4000" b="1" i="0" u="none" strike="noStrike" kern="1200" cap="none" spc="0" normalizeH="0" baseline="0" noProof="0" dirty="0">
              <a:ln>
                <a:noFill/>
              </a:ln>
              <a:solidFill>
                <a:prstClr val="white"/>
              </a:solidFill>
              <a:effectLst/>
              <a:uLnTx/>
              <a:uFillTx/>
              <a:latin typeface="Arial" pitchFamily="34" charset="0"/>
              <a:ea typeface="Tahoma" pitchFamily="34" charset="0"/>
              <a:cs typeface="Arial" pitchFamily="34" charset="0"/>
            </a:endParaRPr>
          </a:p>
        </p:txBody>
      </p:sp>
    </p:spTree>
    <p:extLst>
      <p:ext uri="{BB962C8B-B14F-4D97-AF65-F5344CB8AC3E}">
        <p14:creationId xmlns:p14="http://schemas.microsoft.com/office/powerpoint/2010/main" val="11664847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500"/>
                                        <p:tgtEl>
                                          <p:spTgt spid="35"/>
                                        </p:tgtEl>
                                      </p:cBhvr>
                                    </p:animEffect>
                                  </p:childTnLst>
                                  <p:subTnLst>
                                    <p:audio>
                                      <p:cMediaNode>
                                        <p:cTn display="0" masterRel="sameClick">
                                          <p:stCondLst>
                                            <p:cond evt="begin" delay="0">
                                              <p:tn val="5"/>
                                            </p:cond>
                                          </p:stCondLst>
                                          <p:endCondLst>
                                            <p:cond evt="onStopAudio" delay="0">
                                              <p:tgtEl>
                                                <p:sldTgt/>
                                              </p:tgtEl>
                                            </p:cond>
                                          </p:endCondLst>
                                        </p:cTn>
                                        <p:tgtEl>
                                          <p:sndTgt r:embed="rId5" name="hammer.wav"/>
                                        </p:tgtEl>
                                      </p:cMediaNode>
                                    </p:audio>
                                  </p:sub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36"/>
                                        </p:tgtEl>
                                        <p:attrNameLst>
                                          <p:attrName>style.visibility</p:attrName>
                                        </p:attrNameLst>
                                      </p:cBhvr>
                                      <p:to>
                                        <p:strVal val="visible"/>
                                      </p:to>
                                    </p:set>
                                  </p:childTnLst>
                                  <p:subTnLst>
                                    <p:audio>
                                      <p:cMediaNode>
                                        <p:cTn display="0" masterRel="sameClick">
                                          <p:stCondLst>
                                            <p:cond evt="begin" delay="0">
                                              <p:tn val="10"/>
                                            </p:cond>
                                          </p:stCondLst>
                                          <p:endCondLst>
                                            <p:cond evt="onStopAudio" delay="0">
                                              <p:tgtEl>
                                                <p:sldTgt/>
                                              </p:tgtEl>
                                            </p:cond>
                                          </p:endCondLst>
                                        </p:cTn>
                                        <p:tgtEl>
                                          <p:sndTgt r:embed="rId5" name="hammer.wav"/>
                                        </p:tgtEl>
                                      </p:cMediaNode>
                                    </p:audio>
                                  </p:sub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79"/>
                                        </p:tgtEl>
                                        <p:attrNameLst>
                                          <p:attrName>style.visibility</p:attrName>
                                        </p:attrNameLst>
                                      </p:cBhvr>
                                      <p:to>
                                        <p:strVal val="visible"/>
                                      </p:to>
                                    </p:set>
                                  </p:childTnLst>
                                  <p:subTnLst>
                                    <p:audio>
                                      <p:cMediaNode>
                                        <p:cTn display="0" masterRel="sameClick">
                                          <p:stCondLst>
                                            <p:cond evt="begin" delay="0">
                                              <p:tn val="14"/>
                                            </p:cond>
                                          </p:stCondLst>
                                          <p:endCondLst>
                                            <p:cond evt="onStopAudio" delay="0">
                                              <p:tgtEl>
                                                <p:sldTgt/>
                                              </p:tgtEl>
                                            </p:cond>
                                          </p:endCondLst>
                                        </p:cTn>
                                        <p:tgtEl>
                                          <p:sndTgt r:embed="rId5" name="hammer.wav"/>
                                        </p:tgtEl>
                                      </p:cMediaNode>
                                    </p:audio>
                                  </p:sub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8"/>
                                        </p:tgtEl>
                                        <p:attrNameLst>
                                          <p:attrName>style.visibility</p:attrName>
                                        </p:attrNameLst>
                                      </p:cBhvr>
                                      <p:to>
                                        <p:strVal val="visible"/>
                                      </p:to>
                                    </p:set>
                                    <p:animEffect transition="in" filter="fade">
                                      <p:cBhvr>
                                        <p:cTn id="20" dur="500"/>
                                        <p:tgtEl>
                                          <p:spTgt spid="38"/>
                                        </p:tgtEl>
                                      </p:cBhvr>
                                    </p:animEffect>
                                  </p:childTnLst>
                                  <p:subTnLst>
                                    <p:audio>
                                      <p:cMediaNode>
                                        <p:cTn display="0" masterRel="sameClick">
                                          <p:stCondLst>
                                            <p:cond evt="begin" delay="0">
                                              <p:tn val="18"/>
                                            </p:cond>
                                          </p:stCondLst>
                                          <p:endCondLst>
                                            <p:cond evt="onStopAudio" delay="0">
                                              <p:tgtEl>
                                                <p:sldTgt/>
                                              </p:tgtEl>
                                            </p:cond>
                                          </p:endCondLst>
                                        </p:cTn>
                                        <p:tgtEl>
                                          <p:sndTgt r:embed="rId5" name="hammer.wav"/>
                                        </p:tgtEl>
                                      </p:cMediaNode>
                                    </p:audio>
                                  </p:sub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76"/>
                                        </p:tgtEl>
                                        <p:attrNameLst>
                                          <p:attrName>style.visibility</p:attrName>
                                        </p:attrNameLst>
                                      </p:cBhvr>
                                      <p:to>
                                        <p:strVal val="visible"/>
                                      </p:to>
                                    </p:set>
                                  </p:childTnLst>
                                  <p:subTnLst>
                                    <p:audio>
                                      <p:cMediaNode>
                                        <p:cTn display="0" masterRel="sameClick">
                                          <p:stCondLst>
                                            <p:cond evt="begin" delay="0">
                                              <p:tn val="23"/>
                                            </p:cond>
                                          </p:stCondLst>
                                          <p:endCondLst>
                                            <p:cond evt="onStopAudio" delay="0">
                                              <p:tgtEl>
                                                <p:sldTgt/>
                                              </p:tgtEl>
                                            </p:cond>
                                          </p:endCondLst>
                                        </p:cTn>
                                        <p:tgtEl>
                                          <p:sndTgt r:embed="rId6" name="type.wav"/>
                                        </p:tgtEl>
                                      </p:cMediaNode>
                                    </p:audio>
                                  </p:subTnLst>
                                </p:cTn>
                              </p:par>
                            </p:childTnLst>
                          </p:cTn>
                        </p:par>
                      </p:childTnLst>
                    </p:cTn>
                  </p:par>
                  <p:par>
                    <p:cTn id="25" fill="hold">
                      <p:stCondLst>
                        <p:cond delay="indefinite"/>
                      </p:stCondLst>
                      <p:childTnLst>
                        <p:par>
                          <p:cTn id="26" fill="hold">
                            <p:stCondLst>
                              <p:cond delay="0"/>
                            </p:stCondLst>
                            <p:childTnLst>
                              <p:par>
                                <p:cTn id="27" presetID="21" presetClass="emph" presetSubtype="0" repeatCount="indefinite" fill="hold" grpId="1" nodeType="clickEffect">
                                  <p:stCondLst>
                                    <p:cond delay="0"/>
                                  </p:stCondLst>
                                  <p:childTnLst>
                                    <p:animClr clrSpc="hsl" dir="cw">
                                      <p:cBhvr override="childStyle">
                                        <p:cTn id="28" dur="1000" fill="hold"/>
                                        <p:tgtEl>
                                          <p:spTgt spid="76"/>
                                        </p:tgtEl>
                                        <p:attrNameLst>
                                          <p:attrName>style.color</p:attrName>
                                        </p:attrNameLst>
                                      </p:cBhvr>
                                      <p:by>
                                        <p:hsl h="7200000" s="0" l="0"/>
                                      </p:by>
                                    </p:animClr>
                                    <p:animClr clrSpc="hsl" dir="cw">
                                      <p:cBhvr>
                                        <p:cTn id="29" dur="1000" fill="hold"/>
                                        <p:tgtEl>
                                          <p:spTgt spid="76"/>
                                        </p:tgtEl>
                                        <p:attrNameLst>
                                          <p:attrName>fillcolor</p:attrName>
                                        </p:attrNameLst>
                                      </p:cBhvr>
                                      <p:by>
                                        <p:hsl h="7200000" s="0" l="0"/>
                                      </p:by>
                                    </p:animClr>
                                    <p:animClr clrSpc="hsl" dir="cw">
                                      <p:cBhvr>
                                        <p:cTn id="30" dur="1000" fill="hold"/>
                                        <p:tgtEl>
                                          <p:spTgt spid="76"/>
                                        </p:tgtEl>
                                        <p:attrNameLst>
                                          <p:attrName>stroke.color</p:attrName>
                                        </p:attrNameLst>
                                      </p:cBhvr>
                                      <p:by>
                                        <p:hsl h="7200000" s="0" l="0"/>
                                      </p:by>
                                    </p:animClr>
                                    <p:set>
                                      <p:cBhvr>
                                        <p:cTn id="31" dur="1000" fill="hold"/>
                                        <p:tgtEl>
                                          <p:spTgt spid="76"/>
                                        </p:tgtEl>
                                        <p:attrNameLst>
                                          <p:attrName>fill.type</p:attrName>
                                        </p:attrNameLst>
                                      </p:cBhvr>
                                      <p:to>
                                        <p:strVal val="solid"/>
                                      </p:to>
                                    </p:set>
                                  </p:childTnLst>
                                  <p:subTnLst>
                                    <p:audio>
                                      <p:cMediaNode>
                                        <p:cTn display="0" masterRel="sameClick">
                                          <p:stCondLst>
                                            <p:cond evt="begin" delay="0">
                                              <p:tn val="27"/>
                                            </p:cond>
                                          </p:stCondLst>
                                          <p:endCondLst>
                                            <p:cond evt="onStopAudio" delay="0">
                                              <p:tgtEl>
                                                <p:sldTgt/>
                                              </p:tgtEl>
                                            </p:cond>
                                          </p:endCondLst>
                                        </p:cTn>
                                        <p:tgtEl>
                                          <p:sndTgt r:embed="rId7" name="drumroll.wav"/>
                                        </p:tgtEl>
                                      </p:cMediaNode>
                                    </p:audio>
                                  </p:subTnLst>
                                </p:cTn>
                              </p:par>
                            </p:childTnLst>
                          </p:cTn>
                        </p:par>
                      </p:childTnLst>
                    </p:cTn>
                  </p:par>
                </p:childTnLst>
              </p:cTn>
              <p:prevCondLst>
                <p:cond evt="onPrev" delay="0">
                  <p:tgtEl>
                    <p:sldTgt/>
                  </p:tgtEl>
                </p:cond>
              </p:prevCondLst>
              <p:nextCondLst>
                <p:cond evt="onNext" delay="0">
                  <p:tgtEl>
                    <p:sldTgt/>
                  </p:tgtEl>
                </p:cond>
              </p:nextCondLst>
            </p:seq>
            <p:video>
              <p:cMediaNode vol="80000">
                <p:cTn id="32" fill="hold" display="0">
                  <p:stCondLst>
                    <p:cond delay="indefinite"/>
                  </p:stCondLst>
                </p:cTn>
                <p:tgtEl>
                  <p:spTgt spid="2"/>
                </p:tgtEl>
              </p:cMediaNode>
            </p:video>
            <p:seq concurrent="1" nextAc="seek">
              <p:cTn id="33" restart="whenNotActive" fill="hold" evtFilter="cancelBubble" nodeType="interactiveSeq">
                <p:stCondLst>
                  <p:cond evt="onClick" delay="0">
                    <p:tgtEl>
                      <p:spTgt spid="55"/>
                    </p:tgtEl>
                  </p:cond>
                </p:stCondLst>
                <p:endSync evt="end" delay="0">
                  <p:rtn val="all"/>
                </p:endSync>
                <p:childTnLst>
                  <p:par>
                    <p:cTn id="34" fill="hold">
                      <p:stCondLst>
                        <p:cond delay="0"/>
                      </p:stCondLst>
                      <p:childTnLst>
                        <p:par>
                          <p:cTn id="35" fill="hold">
                            <p:stCondLst>
                              <p:cond delay="0"/>
                            </p:stCondLst>
                            <p:childTnLst>
                              <p:par>
                                <p:cTn id="36" presetID="2" presetClass="mediacall" presetSubtype="0" fill="hold" nodeType="clickEffect">
                                  <p:stCondLst>
                                    <p:cond delay="0"/>
                                  </p:stCondLst>
                                  <p:childTnLst>
                                    <p:cmd type="call" cmd="togglePause">
                                      <p:cBhvr>
                                        <p:cTn id="37" dur="1" fill="hold"/>
                                        <p:tgtEl>
                                          <p:spTgt spid="2"/>
                                        </p:tgtEl>
                                      </p:cBhvr>
                                    </p:cmd>
                                  </p:childTnLst>
                                </p:cTn>
                              </p:par>
                            </p:childTnLst>
                          </p:cTn>
                        </p:par>
                      </p:childTnLst>
                    </p:cTn>
                  </p:par>
                </p:childTnLst>
              </p:cTn>
              <p:nextCondLst>
                <p:cond evt="onClick" delay="0">
                  <p:tgtEl>
                    <p:spTgt spid="55"/>
                  </p:tgtEl>
                </p:cond>
              </p:nextCondLst>
            </p:seq>
          </p:childTnLst>
        </p:cTn>
      </p:par>
    </p:tnLst>
    <p:bldLst>
      <p:bldP spid="79" grpId="0"/>
      <p:bldP spid="76" grpId="0" animBg="1"/>
      <p:bldP spid="76" grpId="1" animBg="1"/>
      <p:bldP spid="35" grpId="0"/>
      <p:bldP spid="36" grpId="0"/>
      <p:bldP spid="38"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8">
            <a:lum/>
          </a:blip>
          <a:srcRect/>
          <a:stretch>
            <a:fillRect l="-10000" r="-10000"/>
          </a:stretch>
        </a:blipFill>
        <a:effectLst/>
      </p:bgPr>
    </p:bg>
    <p:spTree>
      <p:nvGrpSpPr>
        <p:cNvPr id="1" name=""/>
        <p:cNvGrpSpPr/>
        <p:nvPr/>
      </p:nvGrpSpPr>
      <p:grpSpPr>
        <a:xfrm>
          <a:off x="0" y="0"/>
          <a:ext cx="0" cy="0"/>
          <a:chOff x="0" y="0"/>
          <a:chExt cx="0" cy="0"/>
        </a:xfrm>
      </p:grpSpPr>
      <p:sp>
        <p:nvSpPr>
          <p:cNvPr id="79" name="Rectangle 78"/>
          <p:cNvSpPr/>
          <p:nvPr/>
        </p:nvSpPr>
        <p:spPr>
          <a:xfrm>
            <a:off x="232510" y="4602815"/>
            <a:ext cx="8678979" cy="461665"/>
          </a:xfrm>
          <a:prstGeom prst="rect">
            <a:avLst/>
          </a:prstGeom>
        </p:spPr>
        <p:txBody>
          <a:bodyPr wrap="none">
            <a:spAutoFit/>
            <a:scene3d>
              <a:camera prst="orthographicFront"/>
              <a:lightRig rig="balanced" dir="t">
                <a:rot lat="0" lon="0" rev="2100000"/>
              </a:lightRig>
            </a:scene3d>
            <a:sp3d extrusionH="57150" prstMaterial="metal">
              <a:bevelT w="38100" h="25400"/>
              <a:contourClr>
                <a:schemeClr val="bg2"/>
              </a:contourClr>
            </a:sp3d>
          </a:bodyPr>
          <a:lstStyle/>
          <a:p>
            <a:pPr lvl="0"/>
            <a:r>
              <a:rPr kumimoji="0" lang="en-US" sz="2400" b="0" i="0" u="none" strike="noStrike" kern="1200" cap="none" spc="0" normalizeH="0" baseline="0" noProof="0" dirty="0">
                <a:ln>
                  <a:noFill/>
                </a:ln>
                <a:solidFill>
                  <a:schemeClr val="bg1"/>
                </a:solidFill>
                <a:effectLst/>
                <a:uLnTx/>
                <a:uFillTx/>
                <a:latin typeface="Times New Roman" panose="02020603050405020304" pitchFamily="18" charset="0"/>
                <a:cs typeface="Times New Roman" panose="02020603050405020304" pitchFamily="18" charset="0"/>
              </a:rPr>
              <a:t>C. </a:t>
            </a:r>
            <a:r>
              <a:rPr lang="vi-VN" sz="2400" dirty="0">
                <a:solidFill>
                  <a:schemeClr val="bg1"/>
                </a:solidFill>
                <a:latin typeface="Times New Roman" panose="02020603050405020304" pitchFamily="18" charset="0"/>
                <a:cs typeface="Times New Roman" panose="02020603050405020304" pitchFamily="18" charset="0"/>
              </a:rPr>
              <a:t>Hội Liên hiệp công nhân quốc tế (Quốc tế I) được thành lập, 1864</a:t>
            </a:r>
            <a:endParaRPr kumimoji="0" lang="vi-VN" sz="2400" b="1" i="0" u="none" strike="noStrike" kern="1200" cap="none" spc="0" normalizeH="0" baseline="0" noProof="0" dirty="0">
              <a:ln>
                <a:noFill/>
              </a:ln>
              <a:solidFill>
                <a:schemeClr val="bg1"/>
              </a:solidFill>
              <a:effectLst/>
              <a:uLnTx/>
              <a:uFillTx/>
              <a:latin typeface="Times New Roman" panose="02020603050405020304" pitchFamily="18" charset="0"/>
              <a:cs typeface="Times New Roman" panose="02020603050405020304" pitchFamily="18" charset="0"/>
            </a:endParaRPr>
          </a:p>
        </p:txBody>
      </p:sp>
      <p:sp>
        <p:nvSpPr>
          <p:cNvPr id="76" name="Hexagon 75"/>
          <p:cNvSpPr/>
          <p:nvPr/>
        </p:nvSpPr>
        <p:spPr>
          <a:xfrm>
            <a:off x="373723" y="2996587"/>
            <a:ext cx="7598716" cy="661809"/>
          </a:xfrm>
          <a:prstGeom prst="hexagon">
            <a:avLst>
              <a:gd name="adj" fmla="val 43803"/>
              <a:gd name="vf" fmla="val 115470"/>
            </a:avLst>
          </a:prstGeom>
          <a:ln/>
        </p:spPr>
        <p:style>
          <a:lnRef idx="3">
            <a:schemeClr val="lt1"/>
          </a:lnRef>
          <a:fillRef idx="1">
            <a:schemeClr val="accent6"/>
          </a:fillRef>
          <a:effectRef idx="1">
            <a:schemeClr val="accent6"/>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sp3d extrusionH="57150">
              <a:bevelT w="38100" h="38100" prst="angle"/>
            </a:sp3d>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700" b="0" i="0" u="none" strike="noStrike" kern="1200" cap="none" spc="0" normalizeH="0" baseline="0" noProof="0" dirty="0">
                <a:ln>
                  <a:noFill/>
                </a:ln>
                <a:solidFill>
                  <a:prstClr val="white"/>
                </a:solidFill>
                <a:effectLst/>
                <a:uLnTx/>
                <a:uFillTx/>
                <a:latin typeface="Times New Roman" pitchFamily="18" charset="0"/>
                <a:ea typeface="+mn-ea"/>
                <a:cs typeface="Times New Roman" pitchFamily="18" charset="0"/>
              </a:rPr>
              <a:t>  </a:t>
            </a:r>
            <a:endParaRPr kumimoji="0" lang="en-US" sz="2700" b="1" i="0" u="none" strike="noStrike" kern="1200" cap="none" spc="0" normalizeH="0" baseline="0" noProof="0" dirty="0">
              <a:ln>
                <a:noFill/>
              </a:ln>
              <a:solidFill>
                <a:prstClr val="white"/>
              </a:solidFill>
              <a:effectLst/>
              <a:uLnTx/>
              <a:uFillTx/>
              <a:latin typeface="Times New Roman" pitchFamily="18" charset="0"/>
              <a:ea typeface="Tahoma" pitchFamily="34" charset="0"/>
              <a:cs typeface="Times New Roman" pitchFamily="18" charset="0"/>
            </a:endParaRPr>
          </a:p>
        </p:txBody>
      </p:sp>
      <p:sp>
        <p:nvSpPr>
          <p:cNvPr id="19" name="Rectangle 18"/>
          <p:cNvSpPr/>
          <p:nvPr/>
        </p:nvSpPr>
        <p:spPr>
          <a:xfrm>
            <a:off x="1476" y="152400"/>
            <a:ext cx="4320733" cy="830997"/>
          </a:xfrm>
          <a:prstGeom prst="rect">
            <a:avLst/>
          </a:prstGeom>
          <a:noFill/>
          <a:ln>
            <a:noFill/>
          </a:ln>
          <a:effectLst>
            <a:outerShdw blurRad="127000" dist="38100" dir="2700000" algn="ctr">
              <a:srgbClr val="000000">
                <a:alpha val="45000"/>
              </a:srgbClr>
            </a:outerShdw>
          </a:effectLst>
        </p:spPr>
        <p:txBody>
          <a:bodyPr wrap="square" lIns="91440" tIns="45720" rIns="91440" bIns="45720">
            <a:spAutoFit/>
            <a:scene3d>
              <a:camera prst="orthographicFront"/>
              <a:lightRig rig="glow" dir="tl">
                <a:rot lat="0" lon="0" rev="5400000"/>
              </a:lightRig>
            </a:scene3d>
            <a:sp3d contourW="12700">
              <a:bevelT w="25400" h="25400"/>
              <a:contourClr>
                <a:schemeClr val="accent6">
                  <a:shade val="73000"/>
                </a:schemeClr>
              </a:contourClr>
            </a:sp3d>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800" b="1" i="0" u="none" strike="noStrike" kern="1200" cap="none" spc="0" normalizeH="0" baseline="0" noProof="0" dirty="0">
                <a:ln w="11430"/>
                <a:gradFill>
                  <a:gsLst>
                    <a:gs pos="0">
                      <a:srgbClr val="F79646">
                        <a:tint val="90000"/>
                        <a:satMod val="120000"/>
                      </a:srgbClr>
                    </a:gs>
                    <a:gs pos="25000">
                      <a:srgbClr val="F79646">
                        <a:tint val="93000"/>
                        <a:satMod val="120000"/>
                      </a:srgbClr>
                    </a:gs>
                    <a:gs pos="50000">
                      <a:srgbClr val="F79646">
                        <a:shade val="89000"/>
                        <a:satMod val="110000"/>
                      </a:srgbClr>
                    </a:gs>
                    <a:gs pos="75000">
                      <a:srgbClr val="F79646">
                        <a:tint val="93000"/>
                        <a:satMod val="120000"/>
                      </a:srgbClr>
                    </a:gs>
                    <a:gs pos="100000">
                      <a:srgbClr val="F79646">
                        <a:tint val="90000"/>
                        <a:satMod val="120000"/>
                      </a:srgbClr>
                    </a:gs>
                  </a:gsLst>
                  <a:lin ang="5400000"/>
                </a:gradFill>
                <a:effectLst>
                  <a:glow rad="228600">
                    <a:srgbClr val="4F81BD">
                      <a:satMod val="175000"/>
                      <a:alpha val="40000"/>
                    </a:srgbClr>
                  </a:glow>
                  <a:outerShdw blurRad="80000" dist="40000" dir="5040000" algn="tl">
                    <a:srgbClr val="000000">
                      <a:alpha val="30000"/>
                    </a:srgbClr>
                  </a:outerShdw>
                  <a:reflection blurRad="6350" stA="55000" endA="300" endPos="45500" dir="5400000" sy="-100000" algn="bl" rotWithShape="0"/>
                </a:effectLst>
                <a:uLnTx/>
                <a:uFillTx/>
                <a:latin typeface="Calibri"/>
                <a:ea typeface="+mn-ea"/>
                <a:cs typeface="+mn-cs"/>
              </a:rPr>
              <a:t>ÔN TẬP</a:t>
            </a:r>
          </a:p>
        </p:txBody>
      </p:sp>
      <p:pic>
        <p:nvPicPr>
          <p:cNvPr id="25" name="Picture 9" descr="Animate"/>
          <p:cNvPicPr>
            <a:picLocks noChangeAspect="1" noChangeArrowheads="1" noCrop="1"/>
          </p:cNvPicPr>
          <p:nvPr/>
        </p:nvPicPr>
        <p:blipFill>
          <a:blip r:embed="rId9">
            <a:extLst>
              <a:ext uri="{28A0092B-C50C-407E-A947-70E740481C1C}">
                <a14:useLocalDpi xmlns:a14="http://schemas.microsoft.com/office/drawing/2010/main" val="0"/>
              </a:ext>
            </a:extLst>
          </a:blip>
          <a:srcRect/>
          <a:stretch>
            <a:fillRect/>
          </a:stretch>
        </p:blipFill>
        <p:spPr bwMode="auto">
          <a:xfrm>
            <a:off x="23978" y="1173884"/>
            <a:ext cx="9144000" cy="158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 name="Picture 9" descr="Animate"/>
          <p:cNvPicPr>
            <a:picLocks noChangeAspect="1" noChangeArrowheads="1" noCrop="1"/>
          </p:cNvPicPr>
          <p:nvPr/>
        </p:nvPicPr>
        <p:blipFill>
          <a:blip r:embed="rId9">
            <a:extLst>
              <a:ext uri="{28A0092B-C50C-407E-A947-70E740481C1C}">
                <a14:useLocalDpi xmlns:a14="http://schemas.microsoft.com/office/drawing/2010/main" val="0"/>
              </a:ext>
            </a:extLst>
          </a:blip>
          <a:srcRect/>
          <a:stretch>
            <a:fillRect/>
          </a:stretch>
        </p:blipFill>
        <p:spPr bwMode="auto">
          <a:xfrm>
            <a:off x="0" y="-6350"/>
            <a:ext cx="9144000" cy="158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5" name="Picture 54" descr="Buttons (10).png"/>
          <p:cNvPicPr>
            <a:picLocks noChangeAspect="1"/>
          </p:cNvPicPr>
          <p:nvPr/>
        </p:nvPicPr>
        <p:blipFill>
          <a:blip r:embed="rId10" cstate="print"/>
          <a:stretch>
            <a:fillRect/>
          </a:stretch>
        </p:blipFill>
        <p:spPr>
          <a:xfrm>
            <a:off x="8662221" y="1828800"/>
            <a:ext cx="481779" cy="496229"/>
          </a:xfrm>
          <a:prstGeom prst="rect">
            <a:avLst/>
          </a:prstGeom>
          <a:ln>
            <a:noFill/>
          </a:ln>
          <a:effectLst>
            <a:outerShdw blurRad="190500" algn="tl" rotWithShape="0">
              <a:srgbClr val="000000">
                <a:alpha val="70000"/>
              </a:srgbClr>
            </a:outerShdw>
          </a:effectLst>
        </p:spPr>
      </p:pic>
      <p:grpSp>
        <p:nvGrpSpPr>
          <p:cNvPr id="20" name="Group 19"/>
          <p:cNvGrpSpPr/>
          <p:nvPr/>
        </p:nvGrpSpPr>
        <p:grpSpPr>
          <a:xfrm>
            <a:off x="220162" y="1311605"/>
            <a:ext cx="9144000" cy="1314174"/>
            <a:chOff x="23978" y="2133015"/>
            <a:chExt cx="9109994" cy="1351077"/>
          </a:xfrm>
        </p:grpSpPr>
        <p:sp>
          <p:nvSpPr>
            <p:cNvPr id="18" name="Hexagon 17"/>
            <p:cNvSpPr/>
            <p:nvPr/>
          </p:nvSpPr>
          <p:spPr>
            <a:xfrm>
              <a:off x="685800" y="2133015"/>
              <a:ext cx="7943090" cy="1351077"/>
            </a:xfrm>
            <a:prstGeom prst="hexagon">
              <a:avLst>
                <a:gd name="adj" fmla="val 27268"/>
                <a:gd name="vf" fmla="val 115470"/>
              </a:avLst>
            </a:prstGeom>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sp3d extrusionH="57150">
                <a:bevelT w="57150" h="38100" prst="artDeco"/>
              </a:sp3d>
            </a:bodyPr>
            <a:lstStyle/>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n-US" sz="2800" b="1" i="0" u="none" strike="noStrike" kern="1200" cap="none" spc="0" normalizeH="0" baseline="0" noProof="0" dirty="0">
                <a:ln>
                  <a:noFill/>
                </a:ln>
                <a:solidFill>
                  <a:srgbClr val="FFFF00"/>
                </a:solidFill>
                <a:effectLst/>
                <a:uLnTx/>
                <a:uFillTx/>
                <a:latin typeface="Times New Roman" pitchFamily="18" charset="0"/>
                <a:ea typeface="+mn-ea"/>
                <a:cs typeface="Times New Roman" pitchFamily="18" charset="0"/>
              </a:endParaRPr>
            </a:p>
          </p:txBody>
        </p:sp>
        <p:cxnSp>
          <p:nvCxnSpPr>
            <p:cNvPr id="30" name="Straight Connector 29"/>
            <p:cNvCxnSpPr/>
            <p:nvPr/>
          </p:nvCxnSpPr>
          <p:spPr>
            <a:xfrm>
              <a:off x="8534400" y="3211657"/>
              <a:ext cx="59957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 name="Straight Connector 2"/>
            <p:cNvCxnSpPr>
              <a:cxnSpLocks/>
              <a:endCxn id="18" idx="3"/>
            </p:cNvCxnSpPr>
            <p:nvPr/>
          </p:nvCxnSpPr>
          <p:spPr>
            <a:xfrm flipV="1">
              <a:off x="23978" y="2808554"/>
              <a:ext cx="661822" cy="420509"/>
            </a:xfrm>
            <a:prstGeom prst="line">
              <a:avLst/>
            </a:prstGeom>
          </p:spPr>
          <p:style>
            <a:lnRef idx="1">
              <a:schemeClr val="accent1"/>
            </a:lnRef>
            <a:fillRef idx="0">
              <a:schemeClr val="accent1"/>
            </a:fillRef>
            <a:effectRef idx="0">
              <a:schemeClr val="accent1"/>
            </a:effectRef>
            <a:fontRef idx="minor">
              <a:schemeClr val="tx1"/>
            </a:fontRef>
          </p:style>
        </p:cxnSp>
      </p:grpSp>
      <p:sp>
        <p:nvSpPr>
          <p:cNvPr id="35" name="Rectangle 34"/>
          <p:cNvSpPr/>
          <p:nvPr/>
        </p:nvSpPr>
        <p:spPr>
          <a:xfrm>
            <a:off x="552308" y="3040743"/>
            <a:ext cx="7241546" cy="492443"/>
          </a:xfrm>
          <a:prstGeom prst="rect">
            <a:avLst/>
          </a:prstGeom>
        </p:spPr>
        <p:txBody>
          <a:bodyPr wrap="square">
            <a:spAutoFit/>
            <a:scene3d>
              <a:camera prst="orthographicFront"/>
              <a:lightRig rig="balanced" dir="t">
                <a:rot lat="0" lon="0" rev="2100000"/>
              </a:lightRig>
            </a:scene3d>
            <a:sp3d extrusionH="57150" prstMaterial="metal">
              <a:bevelT w="38100" h="25400"/>
              <a:contourClr>
                <a:schemeClr val="bg2"/>
              </a:contourClr>
            </a:sp3d>
          </a:bodyPr>
          <a:lstStyle/>
          <a:p>
            <a:pPr lvl="0" algn="just"/>
            <a:r>
              <a:rPr kumimoji="0" lang="en-US" sz="2600" b="0" i="0" u="none" strike="noStrike" kern="1200" cap="none" spc="0" normalizeH="0" baseline="0" noProof="0" dirty="0">
                <a:ln>
                  <a:noFill/>
                </a:ln>
                <a:solidFill>
                  <a:schemeClr val="bg1"/>
                </a:solidFill>
                <a:effectLst/>
                <a:uLnTx/>
                <a:uFillTx/>
                <a:latin typeface="Times New Roman" panose="02020603050405020304" pitchFamily="18" charset="0"/>
                <a:cs typeface="Times New Roman" panose="02020603050405020304" pitchFamily="18" charset="0"/>
              </a:rPr>
              <a:t>A. </a:t>
            </a:r>
            <a:r>
              <a:rPr lang="vi-VN" sz="2600" dirty="0">
                <a:solidFill>
                  <a:schemeClr val="bg1"/>
                </a:solidFill>
                <a:latin typeface="Times New Roman" panose="02020603050405020304" pitchFamily="18" charset="0"/>
                <a:cs typeface="Times New Roman" panose="02020603050405020304" pitchFamily="18" charset="0"/>
              </a:rPr>
              <a:t>Sự ra đời của Nhà nước </a:t>
            </a:r>
            <a:r>
              <a:rPr lang="en-US" sz="2600" dirty="0">
                <a:solidFill>
                  <a:schemeClr val="bg1"/>
                </a:solidFill>
                <a:latin typeface="Times New Roman" panose="02020603050405020304" pitchFamily="18" charset="0"/>
                <a:cs typeface="Times New Roman" panose="02020603050405020304" pitchFamily="18" charset="0"/>
              </a:rPr>
              <a:t>Liên bang </a:t>
            </a:r>
            <a:r>
              <a:rPr lang="vi-VN" sz="2600" dirty="0">
                <a:solidFill>
                  <a:schemeClr val="bg1"/>
                </a:solidFill>
                <a:latin typeface="Times New Roman" panose="02020603050405020304" pitchFamily="18" charset="0"/>
                <a:cs typeface="Times New Roman" panose="02020603050405020304" pitchFamily="18" charset="0"/>
              </a:rPr>
              <a:t>Xô Viết, 1917</a:t>
            </a:r>
            <a:endParaRPr kumimoji="0" lang="vi-VN" sz="2600" b="1" i="0" u="none" strike="noStrike" kern="1200" cap="none" spc="0" normalizeH="0" baseline="0" noProof="0" dirty="0">
              <a:ln>
                <a:noFill/>
              </a:ln>
              <a:solidFill>
                <a:schemeClr val="bg1"/>
              </a:solidFill>
              <a:effectLst/>
              <a:uLnTx/>
              <a:uFillTx/>
              <a:latin typeface="Times New Roman" panose="02020603050405020304" pitchFamily="18" charset="0"/>
              <a:cs typeface="Times New Roman" panose="02020603050405020304" pitchFamily="18" charset="0"/>
            </a:endParaRPr>
          </a:p>
        </p:txBody>
      </p:sp>
      <p:sp>
        <p:nvSpPr>
          <p:cNvPr id="36" name="Rectangle 35"/>
          <p:cNvSpPr/>
          <p:nvPr/>
        </p:nvSpPr>
        <p:spPr>
          <a:xfrm>
            <a:off x="457200" y="3832467"/>
            <a:ext cx="7984029" cy="492443"/>
          </a:xfrm>
          <a:prstGeom prst="rect">
            <a:avLst/>
          </a:prstGeom>
        </p:spPr>
        <p:txBody>
          <a:bodyPr wrap="square">
            <a:spAutoFit/>
            <a:scene3d>
              <a:camera prst="orthographicFront"/>
              <a:lightRig rig="balanced" dir="t">
                <a:rot lat="0" lon="0" rev="2100000"/>
              </a:lightRig>
            </a:scene3d>
            <a:sp3d extrusionH="57150" prstMaterial="metal">
              <a:bevelT w="38100" h="25400"/>
              <a:contourClr>
                <a:schemeClr val="bg2"/>
              </a:contourClr>
            </a:sp3d>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sz="2600" b="0" i="0" u="none" strike="noStrike" kern="120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rPr>
              <a:t>B. </a:t>
            </a:r>
            <a:r>
              <a:rPr kumimoji="0" lang="en-US" sz="2600" b="0" i="0" u="none" strike="noStrike" kern="1200" cap="none" spc="0" normalizeH="0" baseline="0" noProof="0" dirty="0" err="1">
                <a:ln>
                  <a:noFill/>
                </a:ln>
                <a:solidFill>
                  <a:prstClr val="white"/>
                </a:solidFill>
                <a:effectLst/>
                <a:uLnTx/>
                <a:uFillTx/>
                <a:latin typeface="Times New Roman" panose="02020603050405020304" pitchFamily="18" charset="0"/>
                <a:cs typeface="Times New Roman" panose="02020603050405020304" pitchFamily="18" charset="0"/>
              </a:rPr>
              <a:t>Tác</a:t>
            </a:r>
            <a:r>
              <a:rPr kumimoji="0" lang="en-US" sz="2600" b="0" i="0" u="none" strike="noStrike" kern="1200" cap="none" spc="0" normalizeH="0" noProof="0" dirty="0">
                <a:ln>
                  <a:noFill/>
                </a:ln>
                <a:solidFill>
                  <a:prstClr val="white"/>
                </a:solidFill>
                <a:effectLst/>
                <a:uLnTx/>
                <a:uFillTx/>
                <a:latin typeface="Times New Roman" panose="02020603050405020304" pitchFamily="18" charset="0"/>
                <a:cs typeface="Times New Roman" panose="02020603050405020304" pitchFamily="18" charset="0"/>
              </a:rPr>
              <a:t> </a:t>
            </a:r>
            <a:r>
              <a:rPr kumimoji="0" lang="en-US" sz="2600" b="0" i="0" u="none" strike="noStrike" kern="1200" cap="none" spc="0" normalizeH="0" noProof="0" dirty="0" err="1">
                <a:ln>
                  <a:noFill/>
                </a:ln>
                <a:solidFill>
                  <a:prstClr val="white"/>
                </a:solidFill>
                <a:effectLst/>
                <a:uLnTx/>
                <a:uFillTx/>
                <a:latin typeface="Times New Roman" panose="02020603050405020304" pitchFamily="18" charset="0"/>
                <a:cs typeface="Times New Roman" panose="02020603050405020304" pitchFamily="18" charset="0"/>
              </a:rPr>
              <a:t>phẩm</a:t>
            </a:r>
            <a:r>
              <a:rPr kumimoji="0" lang="en-US" sz="2600" b="0" i="0" u="none" strike="noStrike" kern="1200" cap="none" spc="0" normalizeH="0" noProof="0" dirty="0">
                <a:ln>
                  <a:noFill/>
                </a:ln>
                <a:solidFill>
                  <a:prstClr val="white"/>
                </a:solidFill>
                <a:effectLst/>
                <a:uLnTx/>
                <a:uFillTx/>
                <a:latin typeface="Times New Roman" panose="02020603050405020304" pitchFamily="18" charset="0"/>
                <a:cs typeface="Times New Roman" panose="02020603050405020304" pitchFamily="18" charset="0"/>
              </a:rPr>
              <a:t> </a:t>
            </a:r>
            <a:r>
              <a:rPr kumimoji="0" lang="en-US" sz="2600" b="0" i="0" u="none" strike="noStrike" kern="1200" cap="none" spc="0" normalizeH="0" noProof="0" dirty="0" err="1">
                <a:ln>
                  <a:noFill/>
                </a:ln>
                <a:solidFill>
                  <a:prstClr val="white"/>
                </a:solidFill>
                <a:effectLst/>
                <a:uLnTx/>
                <a:uFillTx/>
                <a:latin typeface="Times New Roman" panose="02020603050405020304" pitchFamily="18" charset="0"/>
                <a:cs typeface="Times New Roman" panose="02020603050405020304" pitchFamily="18" charset="0"/>
              </a:rPr>
              <a:t>T</a:t>
            </a:r>
            <a:r>
              <a:rPr kumimoji="0" lang="en-US" sz="2600" b="0" i="0" u="none" strike="noStrike" kern="1200" cap="none" spc="0" normalizeH="0" baseline="0" noProof="0" dirty="0" err="1">
                <a:ln>
                  <a:noFill/>
                </a:ln>
                <a:solidFill>
                  <a:prstClr val="white"/>
                </a:solidFill>
                <a:effectLst/>
                <a:uLnTx/>
                <a:uFillTx/>
                <a:latin typeface="Times New Roman" panose="02020603050405020304" pitchFamily="18" charset="0"/>
                <a:cs typeface="Times New Roman" panose="02020603050405020304" pitchFamily="18" charset="0"/>
              </a:rPr>
              <a:t>uyên</a:t>
            </a:r>
            <a:r>
              <a:rPr kumimoji="0" lang="en-US" sz="2600" b="0" i="0" u="none" strike="noStrike" kern="120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rPr>
              <a:t> </a:t>
            </a:r>
            <a:r>
              <a:rPr kumimoji="0" lang="en-US" sz="2600" b="0" i="0" u="none" strike="noStrike" kern="1200" cap="none" spc="0" normalizeH="0" baseline="0" noProof="0" dirty="0" err="1">
                <a:ln>
                  <a:noFill/>
                </a:ln>
                <a:solidFill>
                  <a:prstClr val="white"/>
                </a:solidFill>
                <a:effectLst/>
                <a:uLnTx/>
                <a:uFillTx/>
                <a:latin typeface="Times New Roman" panose="02020603050405020304" pitchFamily="18" charset="0"/>
                <a:cs typeface="Times New Roman" panose="02020603050405020304" pitchFamily="18" charset="0"/>
              </a:rPr>
              <a:t>ngôn</a:t>
            </a:r>
            <a:r>
              <a:rPr kumimoji="0" lang="en-US" sz="2600" b="0" i="0" u="none" strike="noStrike" kern="120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rPr>
              <a:t> </a:t>
            </a:r>
            <a:r>
              <a:rPr kumimoji="0" lang="en-US" sz="2600" b="0" i="0" u="none" strike="noStrike" kern="1200" cap="none" spc="0" normalizeH="0" baseline="0" noProof="0" dirty="0" err="1">
                <a:ln>
                  <a:noFill/>
                </a:ln>
                <a:solidFill>
                  <a:prstClr val="white"/>
                </a:solidFill>
                <a:effectLst/>
                <a:uLnTx/>
                <a:uFillTx/>
                <a:latin typeface="Times New Roman" panose="02020603050405020304" pitchFamily="18" charset="0"/>
                <a:cs typeface="Times New Roman" panose="02020603050405020304" pitchFamily="18" charset="0"/>
              </a:rPr>
              <a:t>Đảng</a:t>
            </a:r>
            <a:r>
              <a:rPr lang="en-US" sz="2600" dirty="0">
                <a:solidFill>
                  <a:prstClr val="white"/>
                </a:solidFill>
                <a:latin typeface="Times New Roman" panose="02020603050405020304" pitchFamily="18" charset="0"/>
                <a:cs typeface="Times New Roman" panose="02020603050405020304" pitchFamily="18" charset="0"/>
              </a:rPr>
              <a:t> </a:t>
            </a:r>
            <a:r>
              <a:rPr kumimoji="0" lang="en-US" sz="2600" b="0" i="0" u="none" strike="noStrike" kern="1200" cap="none" spc="0" normalizeH="0" baseline="0" noProof="0" dirty="0" err="1">
                <a:ln>
                  <a:noFill/>
                </a:ln>
                <a:solidFill>
                  <a:prstClr val="white"/>
                </a:solidFill>
                <a:effectLst/>
                <a:uLnTx/>
                <a:uFillTx/>
                <a:latin typeface="Times New Roman" panose="02020603050405020304" pitchFamily="18" charset="0"/>
                <a:cs typeface="Times New Roman" panose="02020603050405020304" pitchFamily="18" charset="0"/>
              </a:rPr>
              <a:t>Cộng</a:t>
            </a:r>
            <a:r>
              <a:rPr kumimoji="0" lang="en-US" sz="2600" b="0" i="0" u="none" strike="noStrike" kern="120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rPr>
              <a:t> </a:t>
            </a:r>
            <a:r>
              <a:rPr kumimoji="0" lang="en-US" sz="2600" b="0" i="0" u="none" strike="noStrike" kern="1200" cap="none" spc="0" normalizeH="0" baseline="0" noProof="0" dirty="0" err="1">
                <a:ln>
                  <a:noFill/>
                </a:ln>
                <a:solidFill>
                  <a:prstClr val="white"/>
                </a:solidFill>
                <a:effectLst/>
                <a:uLnTx/>
                <a:uFillTx/>
                <a:latin typeface="Times New Roman" panose="02020603050405020304" pitchFamily="18" charset="0"/>
                <a:cs typeface="Times New Roman" panose="02020603050405020304" pitchFamily="18" charset="0"/>
              </a:rPr>
              <a:t>sản</a:t>
            </a:r>
            <a:r>
              <a:rPr kumimoji="0" lang="en-US" sz="2600" b="0" i="0" u="none" strike="noStrike" kern="120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rPr>
              <a:t>, </a:t>
            </a:r>
            <a:r>
              <a:rPr kumimoji="0" lang="en-US" sz="2600" b="0" i="0" u="none" strike="noStrike" kern="1200" cap="none" spc="0" normalizeH="0" baseline="0" noProof="0" dirty="0" err="1">
                <a:ln>
                  <a:noFill/>
                </a:ln>
                <a:solidFill>
                  <a:prstClr val="white"/>
                </a:solidFill>
                <a:effectLst/>
                <a:uLnTx/>
                <a:uFillTx/>
                <a:latin typeface="Times New Roman" panose="02020603050405020304" pitchFamily="18" charset="0"/>
                <a:cs typeface="Times New Roman" panose="02020603050405020304" pitchFamily="18" charset="0"/>
              </a:rPr>
              <a:t>xuất</a:t>
            </a:r>
            <a:r>
              <a:rPr kumimoji="0" lang="en-US" sz="2600" b="0" i="0" u="none" strike="noStrike" kern="1200" cap="none" spc="0" normalizeH="0" noProof="0" dirty="0">
                <a:ln>
                  <a:noFill/>
                </a:ln>
                <a:solidFill>
                  <a:prstClr val="white"/>
                </a:solidFill>
                <a:effectLst/>
                <a:uLnTx/>
                <a:uFillTx/>
                <a:latin typeface="Times New Roman" panose="02020603050405020304" pitchFamily="18" charset="0"/>
                <a:cs typeface="Times New Roman" panose="02020603050405020304" pitchFamily="18" charset="0"/>
              </a:rPr>
              <a:t> </a:t>
            </a:r>
            <a:r>
              <a:rPr kumimoji="0" lang="en-US" sz="2600" b="0" i="0" u="none" strike="noStrike" kern="1200" cap="none" spc="0" normalizeH="0" noProof="0" dirty="0" err="1">
                <a:ln>
                  <a:noFill/>
                </a:ln>
                <a:solidFill>
                  <a:prstClr val="white"/>
                </a:solidFill>
                <a:effectLst/>
                <a:uLnTx/>
                <a:uFillTx/>
                <a:latin typeface="Times New Roman" panose="02020603050405020304" pitchFamily="18" charset="0"/>
                <a:cs typeface="Times New Roman" panose="02020603050405020304" pitchFamily="18" charset="0"/>
              </a:rPr>
              <a:t>bản</a:t>
            </a:r>
            <a:r>
              <a:rPr kumimoji="0" lang="en-US" sz="2600" b="0" i="0" u="none" strike="noStrike" kern="1200" cap="none" spc="0" normalizeH="0" noProof="0" dirty="0">
                <a:ln>
                  <a:noFill/>
                </a:ln>
                <a:solidFill>
                  <a:prstClr val="white"/>
                </a:solidFill>
                <a:effectLst/>
                <a:uLnTx/>
                <a:uFillTx/>
                <a:latin typeface="Times New Roman" panose="02020603050405020304" pitchFamily="18" charset="0"/>
                <a:cs typeface="Times New Roman" panose="02020603050405020304" pitchFamily="18" charset="0"/>
              </a:rPr>
              <a:t> 2/1848</a:t>
            </a:r>
            <a:endParaRPr kumimoji="0" lang="vi-VN" sz="2600" b="1" i="0" u="none" strike="noStrike" kern="120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endParaRPr>
          </a:p>
        </p:txBody>
      </p:sp>
      <p:sp>
        <p:nvSpPr>
          <p:cNvPr id="38" name="Rectangle 37"/>
          <p:cNvSpPr/>
          <p:nvPr/>
        </p:nvSpPr>
        <p:spPr>
          <a:xfrm>
            <a:off x="602763" y="5342385"/>
            <a:ext cx="7626837" cy="461665"/>
          </a:xfrm>
          <a:prstGeom prst="rect">
            <a:avLst/>
          </a:prstGeom>
        </p:spPr>
        <p:txBody>
          <a:bodyPr wrap="square">
            <a:spAutoFit/>
            <a:scene3d>
              <a:camera prst="orthographicFront"/>
              <a:lightRig rig="balanced" dir="t">
                <a:rot lat="0" lon="0" rev="2100000"/>
              </a:lightRig>
            </a:scene3d>
            <a:sp3d extrusionH="57150" prstMaterial="metal">
              <a:bevelT w="38100" h="25400"/>
              <a:contourClr>
                <a:schemeClr val="bg2"/>
              </a:contourClr>
            </a:sp3d>
          </a:bodyPr>
          <a:lstStyle/>
          <a:p>
            <a:pPr lvl="0" algn="just"/>
            <a:r>
              <a:rPr kumimoji="0" lang="en-US" sz="2400" b="0" i="0" u="none" strike="noStrike" kern="1200" cap="none" spc="0" normalizeH="0" baseline="0" noProof="0" dirty="0">
                <a:ln>
                  <a:noFill/>
                </a:ln>
                <a:solidFill>
                  <a:schemeClr val="bg1"/>
                </a:solidFill>
                <a:effectLst/>
                <a:uLnTx/>
                <a:uFillTx/>
                <a:latin typeface="Times New Roman" panose="02020603050405020304" pitchFamily="18" charset="0"/>
                <a:cs typeface="Times New Roman" panose="02020603050405020304" pitchFamily="18" charset="0"/>
              </a:rPr>
              <a:t>D. </a:t>
            </a:r>
            <a:r>
              <a:rPr lang="en-US" sz="2400" dirty="0" err="1">
                <a:solidFill>
                  <a:schemeClr val="bg1"/>
                </a:solidFill>
                <a:latin typeface="Times New Roman" panose="02020603050405020304" pitchFamily="18" charset="0"/>
                <a:cs typeface="Times New Roman" panose="02020603050405020304" pitchFamily="18" charset="0"/>
              </a:rPr>
              <a:t>Sự</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thành</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lập</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của</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Quốc</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tế</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Cộng</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sản</a:t>
            </a:r>
            <a:r>
              <a:rPr lang="en-US" sz="2400" dirty="0">
                <a:solidFill>
                  <a:schemeClr val="bg1"/>
                </a:solidFill>
                <a:latin typeface="Times New Roman" panose="02020603050405020304" pitchFamily="18" charset="0"/>
                <a:cs typeface="Times New Roman" panose="02020603050405020304" pitchFamily="18" charset="0"/>
              </a:rPr>
              <a:t> III, 3/1919</a:t>
            </a:r>
            <a:endParaRPr kumimoji="0" lang="vi-VN" sz="2400" b="1" i="0" u="none" strike="noStrike" kern="1200" cap="none" spc="0" normalizeH="0" baseline="0" noProof="0" dirty="0">
              <a:ln>
                <a:noFill/>
              </a:ln>
              <a:solidFill>
                <a:schemeClr val="bg1"/>
              </a:solidFill>
              <a:effectLst/>
              <a:uLnTx/>
              <a:uFillTx/>
              <a:latin typeface="Times New Roman" panose="02020603050405020304" pitchFamily="18" charset="0"/>
              <a:cs typeface="Times New Roman" panose="02020603050405020304" pitchFamily="18" charset="0"/>
            </a:endParaRPr>
          </a:p>
        </p:txBody>
      </p:sp>
      <p:pic>
        <p:nvPicPr>
          <p:cNvPr id="2" name="10SECOND.avi">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11"/>
          <a:stretch>
            <a:fillRect/>
          </a:stretch>
        </p:blipFill>
        <p:spPr>
          <a:xfrm>
            <a:off x="7338884" y="125350"/>
            <a:ext cx="1829093" cy="1127909"/>
          </a:xfrm>
          <a:prstGeom prst="rect">
            <a:avLst/>
          </a:prstGeom>
        </p:spPr>
      </p:pic>
      <p:sp>
        <p:nvSpPr>
          <p:cNvPr id="42" name="Action Button: Information 41">
            <a:hlinkClick r:id="rId12" action="ppaction://hlinksldjump" highlightClick="1"/>
          </p:cNvPr>
          <p:cNvSpPr/>
          <p:nvPr/>
        </p:nvSpPr>
        <p:spPr>
          <a:xfrm>
            <a:off x="8672919" y="3014991"/>
            <a:ext cx="449113" cy="337809"/>
          </a:xfrm>
          <a:prstGeom prst="actionButtonInformation">
            <a:avLst/>
          </a:prstGeom>
          <a:ln/>
        </p:spPr>
        <p:style>
          <a:lnRef idx="1">
            <a:schemeClr val="accent5"/>
          </a:lnRef>
          <a:fillRef idx="2">
            <a:schemeClr val="accent5"/>
          </a:fillRef>
          <a:effectRef idx="1">
            <a:schemeClr val="accent5"/>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200" b="0" i="0" u="none" strike="noStrike" kern="1200" cap="none" spc="0" normalizeH="0" baseline="0" noProof="0" dirty="0" err="1">
              <a:ln>
                <a:noFill/>
              </a:ln>
              <a:solidFill>
                <a:prstClr val="black"/>
              </a:solidFill>
              <a:effectLst/>
              <a:uLnTx/>
              <a:uFillTx/>
              <a:latin typeface="Times New Roman" pitchFamily="18" charset="0"/>
              <a:ea typeface="+mn-ea"/>
              <a:cs typeface="Times New Roman" pitchFamily="18" charset="0"/>
            </a:endParaRPr>
          </a:p>
        </p:txBody>
      </p:sp>
      <p:sp>
        <p:nvSpPr>
          <p:cNvPr id="6" name="TextBox 5">
            <a:extLst>
              <a:ext uri="{FF2B5EF4-FFF2-40B4-BE49-F238E27FC236}">
                <a16:creationId xmlns:a16="http://schemas.microsoft.com/office/drawing/2014/main" id="{F5CD8B8D-2E3B-4C4F-ADF6-6687E7217B0E}"/>
              </a:ext>
            </a:extLst>
          </p:cNvPr>
          <p:cNvSpPr txBox="1"/>
          <p:nvPr/>
        </p:nvSpPr>
        <p:spPr>
          <a:xfrm>
            <a:off x="1211139" y="1393084"/>
            <a:ext cx="7465988" cy="954107"/>
          </a:xfrm>
          <a:prstGeom prst="rect">
            <a:avLst/>
          </a:prstGeom>
          <a:noFill/>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vi-VN" sz="28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mn-cs"/>
              </a:rPr>
              <a:t>Sự kiện nào đánh dấu sự chuyển biến từ chủ nghĩa xã hội khoa học</a:t>
            </a:r>
            <a:r>
              <a:rPr kumimoji="0" lang="en-US" sz="28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mn-cs"/>
              </a:rPr>
              <a:t> </a:t>
            </a:r>
            <a:r>
              <a:rPr kumimoji="0" lang="vi-VN" sz="28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mn-cs"/>
              </a:rPr>
              <a:t>thành chủ nghĩa xã hội hiện thực?</a:t>
            </a:r>
          </a:p>
        </p:txBody>
      </p:sp>
      <p:sp>
        <p:nvSpPr>
          <p:cNvPr id="4" name="Oval 3"/>
          <p:cNvSpPr/>
          <p:nvPr/>
        </p:nvSpPr>
        <p:spPr>
          <a:xfrm>
            <a:off x="-15659" y="1313440"/>
            <a:ext cx="1205344" cy="838200"/>
          </a:xfrm>
          <a:prstGeom prst="ellipse">
            <a:avLst/>
          </a:prstGeom>
          <a:solidFill>
            <a:srgbClr val="FF0000"/>
          </a:solidFill>
          <a:ln>
            <a:noFill/>
          </a:ln>
          <a:effectLst>
            <a:glow rad="228600">
              <a:schemeClr val="accent1">
                <a:satMod val="175000"/>
                <a:alpha val="40000"/>
              </a:schemeClr>
            </a:glow>
          </a:effectLst>
          <a:scene3d>
            <a:camera prst="orthographicFront">
              <a:rot lat="0" lon="0" rev="0"/>
            </a:camera>
            <a:lightRig rig="glow" dir="t">
              <a:rot lat="0" lon="0" rev="14100000"/>
            </a:lightRig>
          </a:scene3d>
          <a:sp3d prstMaterial="softEdge">
            <a:bevelT w="127000" prst="artDeco"/>
          </a:sp3d>
        </p:spPr>
        <p:style>
          <a:lnRef idx="0">
            <a:schemeClr val="accent5"/>
          </a:lnRef>
          <a:fillRef idx="3">
            <a:schemeClr val="accent5"/>
          </a:fillRef>
          <a:effectRef idx="3">
            <a:schemeClr val="accent5"/>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a:ln>
                  <a:noFill/>
                </a:ln>
                <a:solidFill>
                  <a:prstClr val="white"/>
                </a:solidFill>
                <a:effectLst/>
                <a:uLnTx/>
                <a:uFillTx/>
                <a:latin typeface="Arial" pitchFamily="34" charset="0"/>
                <a:ea typeface="Tahoma" pitchFamily="34" charset="0"/>
                <a:cs typeface="Arial" pitchFamily="34" charset="0"/>
              </a:rPr>
              <a:t>1</a:t>
            </a:r>
            <a:r>
              <a:rPr lang="en-US" sz="4000" b="1" dirty="0">
                <a:solidFill>
                  <a:prstClr val="white"/>
                </a:solidFill>
                <a:latin typeface="Arial" pitchFamily="34" charset="0"/>
                <a:ea typeface="Tahoma" pitchFamily="34" charset="0"/>
                <a:cs typeface="Arial" pitchFamily="34" charset="0"/>
              </a:rPr>
              <a:t>3</a:t>
            </a:r>
            <a:endParaRPr kumimoji="0" lang="en-US" sz="4000" b="1" i="0" u="none" strike="noStrike" kern="1200" cap="none" spc="0" normalizeH="0" baseline="0" noProof="0" dirty="0">
              <a:ln>
                <a:noFill/>
              </a:ln>
              <a:solidFill>
                <a:prstClr val="white"/>
              </a:solidFill>
              <a:effectLst/>
              <a:uLnTx/>
              <a:uFillTx/>
              <a:latin typeface="Arial" pitchFamily="34" charset="0"/>
              <a:ea typeface="Tahoma" pitchFamily="34" charset="0"/>
              <a:cs typeface="Arial" pitchFamily="34" charset="0"/>
            </a:endParaRPr>
          </a:p>
        </p:txBody>
      </p:sp>
    </p:spTree>
    <p:extLst>
      <p:ext uri="{BB962C8B-B14F-4D97-AF65-F5344CB8AC3E}">
        <p14:creationId xmlns:p14="http://schemas.microsoft.com/office/powerpoint/2010/main" val="23717632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500"/>
                                        <p:tgtEl>
                                          <p:spTgt spid="35"/>
                                        </p:tgtEl>
                                      </p:cBhvr>
                                    </p:animEffect>
                                  </p:childTnLst>
                                  <p:subTnLst>
                                    <p:audio>
                                      <p:cMediaNode>
                                        <p:cTn display="0" masterRel="sameClick">
                                          <p:stCondLst>
                                            <p:cond evt="begin" delay="0">
                                              <p:tn val="5"/>
                                            </p:cond>
                                          </p:stCondLst>
                                          <p:endCondLst>
                                            <p:cond evt="onStopAudio" delay="0">
                                              <p:tgtEl>
                                                <p:sldTgt/>
                                              </p:tgtEl>
                                            </p:cond>
                                          </p:endCondLst>
                                        </p:cTn>
                                        <p:tgtEl>
                                          <p:sndTgt r:embed="rId5" name="hammer.wav"/>
                                        </p:tgtEl>
                                      </p:cMediaNode>
                                    </p:audio>
                                  </p:sub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36"/>
                                        </p:tgtEl>
                                        <p:attrNameLst>
                                          <p:attrName>style.visibility</p:attrName>
                                        </p:attrNameLst>
                                      </p:cBhvr>
                                      <p:to>
                                        <p:strVal val="visible"/>
                                      </p:to>
                                    </p:set>
                                  </p:childTnLst>
                                  <p:subTnLst>
                                    <p:audio>
                                      <p:cMediaNode>
                                        <p:cTn display="0" masterRel="sameClick">
                                          <p:stCondLst>
                                            <p:cond evt="begin" delay="0">
                                              <p:tn val="10"/>
                                            </p:cond>
                                          </p:stCondLst>
                                          <p:endCondLst>
                                            <p:cond evt="onStopAudio" delay="0">
                                              <p:tgtEl>
                                                <p:sldTgt/>
                                              </p:tgtEl>
                                            </p:cond>
                                          </p:endCondLst>
                                        </p:cTn>
                                        <p:tgtEl>
                                          <p:sndTgt r:embed="rId5" name="hammer.wav"/>
                                        </p:tgtEl>
                                      </p:cMediaNode>
                                    </p:audio>
                                  </p:sub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79"/>
                                        </p:tgtEl>
                                        <p:attrNameLst>
                                          <p:attrName>style.visibility</p:attrName>
                                        </p:attrNameLst>
                                      </p:cBhvr>
                                      <p:to>
                                        <p:strVal val="visible"/>
                                      </p:to>
                                    </p:set>
                                  </p:childTnLst>
                                  <p:subTnLst>
                                    <p:audio>
                                      <p:cMediaNode>
                                        <p:cTn display="0" masterRel="sameClick">
                                          <p:stCondLst>
                                            <p:cond evt="begin" delay="0">
                                              <p:tn val="14"/>
                                            </p:cond>
                                          </p:stCondLst>
                                          <p:endCondLst>
                                            <p:cond evt="onStopAudio" delay="0">
                                              <p:tgtEl>
                                                <p:sldTgt/>
                                              </p:tgtEl>
                                            </p:cond>
                                          </p:endCondLst>
                                        </p:cTn>
                                        <p:tgtEl>
                                          <p:sndTgt r:embed="rId5" name="hammer.wav"/>
                                        </p:tgtEl>
                                      </p:cMediaNode>
                                    </p:audio>
                                  </p:sub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8"/>
                                        </p:tgtEl>
                                        <p:attrNameLst>
                                          <p:attrName>style.visibility</p:attrName>
                                        </p:attrNameLst>
                                      </p:cBhvr>
                                      <p:to>
                                        <p:strVal val="visible"/>
                                      </p:to>
                                    </p:set>
                                    <p:animEffect transition="in" filter="fade">
                                      <p:cBhvr>
                                        <p:cTn id="20" dur="500"/>
                                        <p:tgtEl>
                                          <p:spTgt spid="38"/>
                                        </p:tgtEl>
                                      </p:cBhvr>
                                    </p:animEffect>
                                  </p:childTnLst>
                                  <p:subTnLst>
                                    <p:audio>
                                      <p:cMediaNode>
                                        <p:cTn display="0" masterRel="sameClick">
                                          <p:stCondLst>
                                            <p:cond evt="begin" delay="0">
                                              <p:tn val="18"/>
                                            </p:cond>
                                          </p:stCondLst>
                                          <p:endCondLst>
                                            <p:cond evt="onStopAudio" delay="0">
                                              <p:tgtEl>
                                                <p:sldTgt/>
                                              </p:tgtEl>
                                            </p:cond>
                                          </p:endCondLst>
                                        </p:cTn>
                                        <p:tgtEl>
                                          <p:sndTgt r:embed="rId5" name="hammer.wav"/>
                                        </p:tgtEl>
                                      </p:cMediaNode>
                                    </p:audio>
                                  </p:sub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76"/>
                                        </p:tgtEl>
                                        <p:attrNameLst>
                                          <p:attrName>style.visibility</p:attrName>
                                        </p:attrNameLst>
                                      </p:cBhvr>
                                      <p:to>
                                        <p:strVal val="visible"/>
                                      </p:to>
                                    </p:set>
                                  </p:childTnLst>
                                  <p:subTnLst>
                                    <p:audio>
                                      <p:cMediaNode>
                                        <p:cTn display="0" masterRel="sameClick">
                                          <p:stCondLst>
                                            <p:cond evt="begin" delay="0">
                                              <p:tn val="23"/>
                                            </p:cond>
                                          </p:stCondLst>
                                          <p:endCondLst>
                                            <p:cond evt="onStopAudio" delay="0">
                                              <p:tgtEl>
                                                <p:sldTgt/>
                                              </p:tgtEl>
                                            </p:cond>
                                          </p:endCondLst>
                                        </p:cTn>
                                        <p:tgtEl>
                                          <p:sndTgt r:embed="rId6" name="type.wav"/>
                                        </p:tgtEl>
                                      </p:cMediaNode>
                                    </p:audio>
                                  </p:subTnLst>
                                </p:cTn>
                              </p:par>
                            </p:childTnLst>
                          </p:cTn>
                        </p:par>
                      </p:childTnLst>
                    </p:cTn>
                  </p:par>
                  <p:par>
                    <p:cTn id="25" fill="hold">
                      <p:stCondLst>
                        <p:cond delay="indefinite"/>
                      </p:stCondLst>
                      <p:childTnLst>
                        <p:par>
                          <p:cTn id="26" fill="hold">
                            <p:stCondLst>
                              <p:cond delay="0"/>
                            </p:stCondLst>
                            <p:childTnLst>
                              <p:par>
                                <p:cTn id="27" presetID="21" presetClass="emph" presetSubtype="0" repeatCount="indefinite" fill="hold" grpId="1" nodeType="clickEffect">
                                  <p:stCondLst>
                                    <p:cond delay="0"/>
                                  </p:stCondLst>
                                  <p:childTnLst>
                                    <p:animClr clrSpc="hsl" dir="cw">
                                      <p:cBhvr override="childStyle">
                                        <p:cTn id="28" dur="1000" fill="hold"/>
                                        <p:tgtEl>
                                          <p:spTgt spid="76"/>
                                        </p:tgtEl>
                                        <p:attrNameLst>
                                          <p:attrName>style.color</p:attrName>
                                        </p:attrNameLst>
                                      </p:cBhvr>
                                      <p:by>
                                        <p:hsl h="7200000" s="0" l="0"/>
                                      </p:by>
                                    </p:animClr>
                                    <p:animClr clrSpc="hsl" dir="cw">
                                      <p:cBhvr>
                                        <p:cTn id="29" dur="1000" fill="hold"/>
                                        <p:tgtEl>
                                          <p:spTgt spid="76"/>
                                        </p:tgtEl>
                                        <p:attrNameLst>
                                          <p:attrName>fillcolor</p:attrName>
                                        </p:attrNameLst>
                                      </p:cBhvr>
                                      <p:by>
                                        <p:hsl h="7200000" s="0" l="0"/>
                                      </p:by>
                                    </p:animClr>
                                    <p:animClr clrSpc="hsl" dir="cw">
                                      <p:cBhvr>
                                        <p:cTn id="30" dur="1000" fill="hold"/>
                                        <p:tgtEl>
                                          <p:spTgt spid="76"/>
                                        </p:tgtEl>
                                        <p:attrNameLst>
                                          <p:attrName>stroke.color</p:attrName>
                                        </p:attrNameLst>
                                      </p:cBhvr>
                                      <p:by>
                                        <p:hsl h="7200000" s="0" l="0"/>
                                      </p:by>
                                    </p:animClr>
                                    <p:set>
                                      <p:cBhvr>
                                        <p:cTn id="31" dur="1000" fill="hold"/>
                                        <p:tgtEl>
                                          <p:spTgt spid="76"/>
                                        </p:tgtEl>
                                        <p:attrNameLst>
                                          <p:attrName>fill.type</p:attrName>
                                        </p:attrNameLst>
                                      </p:cBhvr>
                                      <p:to>
                                        <p:strVal val="solid"/>
                                      </p:to>
                                    </p:set>
                                  </p:childTnLst>
                                  <p:subTnLst>
                                    <p:audio>
                                      <p:cMediaNode>
                                        <p:cTn display="0" masterRel="sameClick">
                                          <p:stCondLst>
                                            <p:cond evt="begin" delay="0">
                                              <p:tn val="27"/>
                                            </p:cond>
                                          </p:stCondLst>
                                          <p:endCondLst>
                                            <p:cond evt="onStopAudio" delay="0">
                                              <p:tgtEl>
                                                <p:sldTgt/>
                                              </p:tgtEl>
                                            </p:cond>
                                          </p:endCondLst>
                                        </p:cTn>
                                        <p:tgtEl>
                                          <p:sndTgt r:embed="rId7" name="drumroll.wav"/>
                                        </p:tgtEl>
                                      </p:cMediaNode>
                                    </p:audio>
                                  </p:subTnLst>
                                </p:cTn>
                              </p:par>
                            </p:childTnLst>
                          </p:cTn>
                        </p:par>
                      </p:childTnLst>
                    </p:cTn>
                  </p:par>
                </p:childTnLst>
              </p:cTn>
              <p:prevCondLst>
                <p:cond evt="onPrev" delay="0">
                  <p:tgtEl>
                    <p:sldTgt/>
                  </p:tgtEl>
                </p:cond>
              </p:prevCondLst>
              <p:nextCondLst>
                <p:cond evt="onNext" delay="0">
                  <p:tgtEl>
                    <p:sldTgt/>
                  </p:tgtEl>
                </p:cond>
              </p:nextCondLst>
            </p:seq>
            <p:video>
              <p:cMediaNode vol="80000">
                <p:cTn id="32" fill="hold" display="0">
                  <p:stCondLst>
                    <p:cond delay="indefinite"/>
                  </p:stCondLst>
                </p:cTn>
                <p:tgtEl>
                  <p:spTgt spid="2"/>
                </p:tgtEl>
              </p:cMediaNode>
            </p:video>
            <p:seq concurrent="1" nextAc="seek">
              <p:cTn id="33" restart="whenNotActive" fill="hold" evtFilter="cancelBubble" nodeType="interactiveSeq">
                <p:stCondLst>
                  <p:cond evt="onClick" delay="0">
                    <p:tgtEl>
                      <p:spTgt spid="55"/>
                    </p:tgtEl>
                  </p:cond>
                </p:stCondLst>
                <p:endSync evt="end" delay="0">
                  <p:rtn val="all"/>
                </p:endSync>
                <p:childTnLst>
                  <p:par>
                    <p:cTn id="34" fill="hold">
                      <p:stCondLst>
                        <p:cond delay="0"/>
                      </p:stCondLst>
                      <p:childTnLst>
                        <p:par>
                          <p:cTn id="35" fill="hold">
                            <p:stCondLst>
                              <p:cond delay="0"/>
                            </p:stCondLst>
                            <p:childTnLst>
                              <p:par>
                                <p:cTn id="36" presetID="2" presetClass="mediacall" presetSubtype="0" fill="hold" nodeType="clickEffect">
                                  <p:stCondLst>
                                    <p:cond delay="0"/>
                                  </p:stCondLst>
                                  <p:childTnLst>
                                    <p:cmd type="call" cmd="togglePause">
                                      <p:cBhvr>
                                        <p:cTn id="37" dur="1" fill="hold"/>
                                        <p:tgtEl>
                                          <p:spTgt spid="2"/>
                                        </p:tgtEl>
                                      </p:cBhvr>
                                    </p:cmd>
                                  </p:childTnLst>
                                </p:cTn>
                              </p:par>
                            </p:childTnLst>
                          </p:cTn>
                        </p:par>
                      </p:childTnLst>
                    </p:cTn>
                  </p:par>
                </p:childTnLst>
              </p:cTn>
              <p:nextCondLst>
                <p:cond evt="onClick" delay="0">
                  <p:tgtEl>
                    <p:spTgt spid="55"/>
                  </p:tgtEl>
                </p:cond>
              </p:nextCondLst>
            </p:seq>
          </p:childTnLst>
        </p:cTn>
      </p:par>
    </p:tnLst>
    <p:bldLst>
      <p:bldP spid="79" grpId="0"/>
      <p:bldP spid="76" grpId="0" animBg="1"/>
      <p:bldP spid="76" grpId="1" animBg="1"/>
      <p:bldP spid="35" grpId="0"/>
      <p:bldP spid="36" grpId="0"/>
      <p:bldP spid="38"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8">
            <a:lum/>
          </a:blip>
          <a:srcRect/>
          <a:stretch>
            <a:fillRect l="-10000" r="-10000"/>
          </a:stretch>
        </a:blipFill>
        <a:effectLst/>
      </p:bgPr>
    </p:bg>
    <p:spTree>
      <p:nvGrpSpPr>
        <p:cNvPr id="1" name=""/>
        <p:cNvGrpSpPr/>
        <p:nvPr/>
      </p:nvGrpSpPr>
      <p:grpSpPr>
        <a:xfrm>
          <a:off x="0" y="0"/>
          <a:ext cx="0" cy="0"/>
          <a:chOff x="0" y="0"/>
          <a:chExt cx="0" cy="0"/>
        </a:xfrm>
      </p:grpSpPr>
      <p:sp>
        <p:nvSpPr>
          <p:cNvPr id="79" name="Rectangle 78"/>
          <p:cNvSpPr/>
          <p:nvPr/>
        </p:nvSpPr>
        <p:spPr>
          <a:xfrm>
            <a:off x="511619" y="4630520"/>
            <a:ext cx="8549073" cy="1200329"/>
          </a:xfrm>
          <a:prstGeom prst="rect">
            <a:avLst/>
          </a:prstGeom>
        </p:spPr>
        <p:txBody>
          <a:bodyPr wrap="square">
            <a:spAutoFit/>
            <a:scene3d>
              <a:camera prst="orthographicFront"/>
              <a:lightRig rig="balanced" dir="t">
                <a:rot lat="0" lon="0" rev="2100000"/>
              </a:lightRig>
            </a:scene3d>
            <a:sp3d extrusionH="57150" prstMaterial="metal">
              <a:bevelT w="38100" h="25400"/>
              <a:contourClr>
                <a:schemeClr val="bg2"/>
              </a:contourClr>
            </a:sp3d>
          </a:bodyPr>
          <a:lstStyle/>
          <a:p>
            <a:pPr lvl="0"/>
            <a:r>
              <a:rPr kumimoji="0" lang="en-US" sz="2400" b="0" i="0" u="none" strike="noStrike" kern="1200" cap="none" spc="0" normalizeH="0" baseline="0" noProof="0" dirty="0">
                <a:ln>
                  <a:noFill/>
                </a:ln>
                <a:solidFill>
                  <a:schemeClr val="bg1"/>
                </a:solidFill>
                <a:effectLst/>
                <a:uLnTx/>
                <a:uFillTx/>
                <a:latin typeface="Times New Roman" panose="02020603050405020304" pitchFamily="18" charset="0"/>
                <a:cs typeface="Times New Roman" panose="02020603050405020304" pitchFamily="18" charset="0"/>
              </a:rPr>
              <a:t>C. </a:t>
            </a:r>
            <a:r>
              <a:rPr lang="vi-VN" sz="2400" dirty="0">
                <a:solidFill>
                  <a:schemeClr val="bg1"/>
                </a:solidFill>
                <a:latin typeface="Times New Roman" panose="02020603050405020304" pitchFamily="18" charset="0"/>
                <a:cs typeface="Times New Roman" panose="02020603050405020304" pitchFamily="18" charset="0"/>
              </a:rPr>
              <a:t>Chủ nghĩa duy vật lịch sử, Học thuyết về chủ nghĩa đế quốc – giai đoạn tột cùng của chủ nghĩa tư bản và Học thuyết về sứ mệnh lịch sử toàn thế giới của giai cấp công nhân</a:t>
            </a:r>
            <a:r>
              <a:rPr lang="en-US" sz="2400" dirty="0">
                <a:solidFill>
                  <a:schemeClr val="bg1"/>
                </a:solidFill>
                <a:latin typeface="Times New Roman" panose="02020603050405020304" pitchFamily="18" charset="0"/>
                <a:cs typeface="Times New Roman" panose="02020603050405020304" pitchFamily="18" charset="0"/>
              </a:rPr>
              <a:t>.</a:t>
            </a:r>
            <a:endParaRPr kumimoji="0" lang="vi-VN" sz="2400" b="1" i="0" u="none" strike="noStrike" kern="1200" cap="none" spc="0" normalizeH="0" baseline="0" noProof="0" dirty="0">
              <a:ln>
                <a:noFill/>
              </a:ln>
              <a:solidFill>
                <a:schemeClr val="bg1"/>
              </a:solidFill>
              <a:effectLst/>
              <a:uLnTx/>
              <a:uFillTx/>
              <a:latin typeface="Times New Roman" panose="02020603050405020304" pitchFamily="18" charset="0"/>
              <a:cs typeface="Times New Roman" panose="02020603050405020304" pitchFamily="18" charset="0"/>
            </a:endParaRPr>
          </a:p>
        </p:txBody>
      </p:sp>
      <p:sp>
        <p:nvSpPr>
          <p:cNvPr id="76" name="Hexagon 75"/>
          <p:cNvSpPr/>
          <p:nvPr/>
        </p:nvSpPr>
        <p:spPr>
          <a:xfrm>
            <a:off x="264462" y="3761941"/>
            <a:ext cx="8857569" cy="834399"/>
          </a:xfrm>
          <a:prstGeom prst="hexagon">
            <a:avLst>
              <a:gd name="adj" fmla="val 43803"/>
              <a:gd name="vf" fmla="val 115470"/>
            </a:avLst>
          </a:prstGeom>
          <a:ln/>
        </p:spPr>
        <p:style>
          <a:lnRef idx="3">
            <a:schemeClr val="lt1"/>
          </a:lnRef>
          <a:fillRef idx="1">
            <a:schemeClr val="accent6"/>
          </a:fillRef>
          <a:effectRef idx="1">
            <a:schemeClr val="accent6"/>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sp3d extrusionH="57150">
              <a:bevelT w="38100" h="38100" prst="angle"/>
            </a:sp3d>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700" b="0" i="0" u="none" strike="noStrike" kern="1200" cap="none" spc="0" normalizeH="0" baseline="0" noProof="0" dirty="0">
                <a:ln>
                  <a:noFill/>
                </a:ln>
                <a:solidFill>
                  <a:prstClr val="white"/>
                </a:solidFill>
                <a:effectLst/>
                <a:uLnTx/>
                <a:uFillTx/>
                <a:latin typeface="Times New Roman" pitchFamily="18" charset="0"/>
                <a:ea typeface="+mn-ea"/>
                <a:cs typeface="Times New Roman" pitchFamily="18" charset="0"/>
              </a:rPr>
              <a:t>  </a:t>
            </a:r>
            <a:endParaRPr kumimoji="0" lang="en-US" sz="2700" b="1" i="0" u="none" strike="noStrike" kern="1200" cap="none" spc="0" normalizeH="0" baseline="0" noProof="0" dirty="0">
              <a:ln>
                <a:noFill/>
              </a:ln>
              <a:solidFill>
                <a:prstClr val="white"/>
              </a:solidFill>
              <a:effectLst/>
              <a:uLnTx/>
              <a:uFillTx/>
              <a:latin typeface="Times New Roman" pitchFamily="18" charset="0"/>
              <a:ea typeface="Tahoma" pitchFamily="34" charset="0"/>
              <a:cs typeface="Times New Roman" pitchFamily="18" charset="0"/>
            </a:endParaRPr>
          </a:p>
        </p:txBody>
      </p:sp>
      <p:sp>
        <p:nvSpPr>
          <p:cNvPr id="19" name="Rectangle 18"/>
          <p:cNvSpPr/>
          <p:nvPr/>
        </p:nvSpPr>
        <p:spPr>
          <a:xfrm>
            <a:off x="1476" y="152400"/>
            <a:ext cx="4320733" cy="830997"/>
          </a:xfrm>
          <a:prstGeom prst="rect">
            <a:avLst/>
          </a:prstGeom>
          <a:noFill/>
          <a:ln>
            <a:noFill/>
          </a:ln>
          <a:effectLst>
            <a:outerShdw blurRad="127000" dist="38100" dir="2700000" algn="ctr">
              <a:srgbClr val="000000">
                <a:alpha val="45000"/>
              </a:srgbClr>
            </a:outerShdw>
          </a:effectLst>
        </p:spPr>
        <p:txBody>
          <a:bodyPr wrap="square" lIns="91440" tIns="45720" rIns="91440" bIns="45720">
            <a:spAutoFit/>
            <a:scene3d>
              <a:camera prst="orthographicFront"/>
              <a:lightRig rig="glow" dir="tl">
                <a:rot lat="0" lon="0" rev="5400000"/>
              </a:lightRig>
            </a:scene3d>
            <a:sp3d contourW="12700">
              <a:bevelT w="25400" h="25400"/>
              <a:contourClr>
                <a:schemeClr val="accent6">
                  <a:shade val="73000"/>
                </a:schemeClr>
              </a:contourClr>
            </a:sp3d>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800" b="1" i="0" u="none" strike="noStrike" kern="1200" cap="none" spc="0" normalizeH="0" baseline="0" noProof="0" dirty="0">
                <a:ln w="11430"/>
                <a:gradFill>
                  <a:gsLst>
                    <a:gs pos="0">
                      <a:srgbClr val="F79646">
                        <a:tint val="90000"/>
                        <a:satMod val="120000"/>
                      </a:srgbClr>
                    </a:gs>
                    <a:gs pos="25000">
                      <a:srgbClr val="F79646">
                        <a:tint val="93000"/>
                        <a:satMod val="120000"/>
                      </a:srgbClr>
                    </a:gs>
                    <a:gs pos="50000">
                      <a:srgbClr val="F79646">
                        <a:shade val="89000"/>
                        <a:satMod val="110000"/>
                      </a:srgbClr>
                    </a:gs>
                    <a:gs pos="75000">
                      <a:srgbClr val="F79646">
                        <a:tint val="93000"/>
                        <a:satMod val="120000"/>
                      </a:srgbClr>
                    </a:gs>
                    <a:gs pos="100000">
                      <a:srgbClr val="F79646">
                        <a:tint val="90000"/>
                        <a:satMod val="120000"/>
                      </a:srgbClr>
                    </a:gs>
                  </a:gsLst>
                  <a:lin ang="5400000"/>
                </a:gradFill>
                <a:effectLst>
                  <a:glow rad="228600">
                    <a:srgbClr val="4F81BD">
                      <a:satMod val="175000"/>
                      <a:alpha val="40000"/>
                    </a:srgbClr>
                  </a:glow>
                  <a:outerShdw blurRad="80000" dist="40000" dir="5040000" algn="tl">
                    <a:srgbClr val="000000">
                      <a:alpha val="30000"/>
                    </a:srgbClr>
                  </a:outerShdw>
                  <a:reflection blurRad="6350" stA="55000" endA="300" endPos="45500" dir="5400000" sy="-100000" algn="bl" rotWithShape="0"/>
                </a:effectLst>
                <a:uLnTx/>
                <a:uFillTx/>
                <a:latin typeface="Calibri"/>
                <a:ea typeface="+mn-ea"/>
                <a:cs typeface="+mn-cs"/>
              </a:rPr>
              <a:t>ÔN TẬP</a:t>
            </a:r>
          </a:p>
        </p:txBody>
      </p:sp>
      <p:pic>
        <p:nvPicPr>
          <p:cNvPr id="25" name="Picture 9" descr="Animate"/>
          <p:cNvPicPr>
            <a:picLocks noChangeAspect="1" noChangeArrowheads="1" noCrop="1"/>
          </p:cNvPicPr>
          <p:nvPr/>
        </p:nvPicPr>
        <p:blipFill>
          <a:blip r:embed="rId9">
            <a:extLst>
              <a:ext uri="{28A0092B-C50C-407E-A947-70E740481C1C}">
                <a14:useLocalDpi xmlns:a14="http://schemas.microsoft.com/office/drawing/2010/main" val="0"/>
              </a:ext>
            </a:extLst>
          </a:blip>
          <a:srcRect/>
          <a:stretch>
            <a:fillRect/>
          </a:stretch>
        </p:blipFill>
        <p:spPr bwMode="auto">
          <a:xfrm>
            <a:off x="23978" y="1173884"/>
            <a:ext cx="9144000" cy="158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 name="Picture 9" descr="Animate"/>
          <p:cNvPicPr>
            <a:picLocks noChangeAspect="1" noChangeArrowheads="1" noCrop="1"/>
          </p:cNvPicPr>
          <p:nvPr/>
        </p:nvPicPr>
        <p:blipFill>
          <a:blip r:embed="rId9">
            <a:extLst>
              <a:ext uri="{28A0092B-C50C-407E-A947-70E740481C1C}">
                <a14:useLocalDpi xmlns:a14="http://schemas.microsoft.com/office/drawing/2010/main" val="0"/>
              </a:ext>
            </a:extLst>
          </a:blip>
          <a:srcRect/>
          <a:stretch>
            <a:fillRect/>
          </a:stretch>
        </p:blipFill>
        <p:spPr bwMode="auto">
          <a:xfrm>
            <a:off x="0" y="-6350"/>
            <a:ext cx="9144000" cy="158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5" name="Picture 54" descr="Buttons (10).png"/>
          <p:cNvPicPr>
            <a:picLocks noChangeAspect="1"/>
          </p:cNvPicPr>
          <p:nvPr/>
        </p:nvPicPr>
        <p:blipFill>
          <a:blip r:embed="rId10" cstate="print"/>
          <a:stretch>
            <a:fillRect/>
          </a:stretch>
        </p:blipFill>
        <p:spPr>
          <a:xfrm>
            <a:off x="8662221" y="1828800"/>
            <a:ext cx="481779" cy="496229"/>
          </a:xfrm>
          <a:prstGeom prst="rect">
            <a:avLst/>
          </a:prstGeom>
          <a:ln>
            <a:noFill/>
          </a:ln>
          <a:effectLst>
            <a:outerShdw blurRad="190500" algn="tl" rotWithShape="0">
              <a:srgbClr val="000000">
                <a:alpha val="70000"/>
              </a:srgbClr>
            </a:outerShdw>
          </a:effectLst>
        </p:spPr>
      </p:pic>
      <p:grpSp>
        <p:nvGrpSpPr>
          <p:cNvPr id="20" name="Group 19"/>
          <p:cNvGrpSpPr/>
          <p:nvPr/>
        </p:nvGrpSpPr>
        <p:grpSpPr>
          <a:xfrm>
            <a:off x="228600" y="1290863"/>
            <a:ext cx="9144000" cy="1173517"/>
            <a:chOff x="23978" y="2133015"/>
            <a:chExt cx="9109994" cy="1351077"/>
          </a:xfrm>
        </p:grpSpPr>
        <p:sp>
          <p:nvSpPr>
            <p:cNvPr id="18" name="Hexagon 17"/>
            <p:cNvSpPr/>
            <p:nvPr/>
          </p:nvSpPr>
          <p:spPr>
            <a:xfrm>
              <a:off x="685800" y="2133015"/>
              <a:ext cx="7943090" cy="1351077"/>
            </a:xfrm>
            <a:prstGeom prst="hexagon">
              <a:avLst>
                <a:gd name="adj" fmla="val 27268"/>
                <a:gd name="vf" fmla="val 115470"/>
              </a:avLst>
            </a:prstGeom>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sp3d extrusionH="57150">
                <a:bevelT w="57150" h="38100" prst="artDeco"/>
              </a:sp3d>
            </a:bodyPr>
            <a:lstStyle/>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n-US" sz="2800" b="1" i="0" u="none" strike="noStrike" kern="1200" cap="none" spc="0" normalizeH="0" baseline="0" noProof="0" dirty="0">
                <a:ln>
                  <a:noFill/>
                </a:ln>
                <a:solidFill>
                  <a:srgbClr val="FFFF00"/>
                </a:solidFill>
                <a:effectLst/>
                <a:uLnTx/>
                <a:uFillTx/>
                <a:latin typeface="Times New Roman" pitchFamily="18" charset="0"/>
                <a:ea typeface="+mn-ea"/>
                <a:cs typeface="Times New Roman" pitchFamily="18" charset="0"/>
              </a:endParaRPr>
            </a:p>
          </p:txBody>
        </p:sp>
        <p:cxnSp>
          <p:nvCxnSpPr>
            <p:cNvPr id="30" name="Straight Connector 29"/>
            <p:cNvCxnSpPr/>
            <p:nvPr/>
          </p:nvCxnSpPr>
          <p:spPr>
            <a:xfrm>
              <a:off x="8534400" y="3211657"/>
              <a:ext cx="59957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 name="Straight Connector 2"/>
            <p:cNvCxnSpPr>
              <a:cxnSpLocks/>
              <a:endCxn id="18" idx="3"/>
            </p:cNvCxnSpPr>
            <p:nvPr/>
          </p:nvCxnSpPr>
          <p:spPr>
            <a:xfrm flipV="1">
              <a:off x="23978" y="2808554"/>
              <a:ext cx="661822" cy="420509"/>
            </a:xfrm>
            <a:prstGeom prst="line">
              <a:avLst/>
            </a:prstGeom>
          </p:spPr>
          <p:style>
            <a:lnRef idx="1">
              <a:schemeClr val="accent1"/>
            </a:lnRef>
            <a:fillRef idx="0">
              <a:schemeClr val="accent1"/>
            </a:fillRef>
            <a:effectRef idx="0">
              <a:schemeClr val="accent1"/>
            </a:effectRef>
            <a:fontRef idx="minor">
              <a:schemeClr val="tx1"/>
            </a:fontRef>
          </p:style>
        </p:cxnSp>
      </p:grpSp>
      <p:sp>
        <p:nvSpPr>
          <p:cNvPr id="35" name="Rectangle 34"/>
          <p:cNvSpPr/>
          <p:nvPr/>
        </p:nvSpPr>
        <p:spPr>
          <a:xfrm>
            <a:off x="507180" y="2514330"/>
            <a:ext cx="7972740" cy="1200329"/>
          </a:xfrm>
          <a:prstGeom prst="rect">
            <a:avLst/>
          </a:prstGeom>
        </p:spPr>
        <p:txBody>
          <a:bodyPr wrap="square">
            <a:spAutoFit/>
            <a:scene3d>
              <a:camera prst="orthographicFront"/>
              <a:lightRig rig="balanced" dir="t">
                <a:rot lat="0" lon="0" rev="2100000"/>
              </a:lightRig>
            </a:scene3d>
            <a:sp3d extrusionH="57150" prstMaterial="metal">
              <a:bevelT w="38100" h="25400"/>
              <a:contourClr>
                <a:schemeClr val="bg2"/>
              </a:contourClr>
            </a:sp3d>
          </a:bodyPr>
          <a:lstStyle/>
          <a:p>
            <a:pPr lvl="0" algn="just"/>
            <a:r>
              <a:rPr kumimoji="0" lang="en-US" sz="2400" b="0" i="0" u="none" strike="noStrike" kern="1200" cap="none" spc="0" normalizeH="0" baseline="0" noProof="0" dirty="0">
                <a:ln>
                  <a:noFill/>
                </a:ln>
                <a:solidFill>
                  <a:schemeClr val="bg1"/>
                </a:solidFill>
                <a:effectLst/>
                <a:uLnTx/>
                <a:uFillTx/>
                <a:latin typeface="Times New Roman" panose="02020603050405020304" pitchFamily="18" charset="0"/>
                <a:cs typeface="Times New Roman" panose="02020603050405020304" pitchFamily="18" charset="0"/>
              </a:rPr>
              <a:t>A. </a:t>
            </a:r>
            <a:r>
              <a:rPr lang="en-US" sz="2400" dirty="0" err="1">
                <a:solidFill>
                  <a:schemeClr val="bg1"/>
                </a:solidFill>
                <a:latin typeface="Times New Roman" panose="02020603050405020304" pitchFamily="18" charset="0"/>
                <a:cs typeface="Times New Roman" panose="02020603050405020304" pitchFamily="18" charset="0"/>
              </a:rPr>
              <a:t>Chủ</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nghĩa</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duy</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vật</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biện</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chứng</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Học</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thuyết</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về</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giá</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trị</a:t>
            </a:r>
            <a:r>
              <a:rPr lang="en-US" sz="2400" dirty="0">
                <a:solidFill>
                  <a:schemeClr val="bg1"/>
                </a:solidFill>
                <a:latin typeface="Times New Roman" panose="02020603050405020304" pitchFamily="18" charset="0"/>
                <a:cs typeface="Times New Roman" panose="02020603050405020304" pitchFamily="18" charset="0"/>
              </a:rPr>
              <a:t> - </a:t>
            </a:r>
            <a:r>
              <a:rPr lang="en-US" sz="2400" dirty="0" err="1">
                <a:solidFill>
                  <a:schemeClr val="bg1"/>
                </a:solidFill>
                <a:latin typeface="Times New Roman" panose="02020603050405020304" pitchFamily="18" charset="0"/>
                <a:cs typeface="Times New Roman" panose="02020603050405020304" pitchFamily="18" charset="0"/>
              </a:rPr>
              <a:t>lao</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động</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và</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Học</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thuyết</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về</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sứ</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mệnh</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lịch</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sử</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toàn</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thế</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giới</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của</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giai</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cấp</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công</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nhân</a:t>
            </a:r>
            <a:r>
              <a:rPr lang="en-US" sz="2400" dirty="0">
                <a:solidFill>
                  <a:schemeClr val="bg1"/>
                </a:solidFill>
                <a:latin typeface="Times New Roman" panose="02020603050405020304" pitchFamily="18" charset="0"/>
                <a:cs typeface="Times New Roman" panose="02020603050405020304" pitchFamily="18" charset="0"/>
              </a:rPr>
              <a:t>.</a:t>
            </a:r>
            <a:endParaRPr kumimoji="0" lang="vi-VN" sz="2400" b="1" i="0" u="none" strike="noStrike" kern="1200" cap="none" spc="0" normalizeH="0" baseline="0" noProof="0" dirty="0">
              <a:ln>
                <a:noFill/>
              </a:ln>
              <a:solidFill>
                <a:schemeClr val="bg1"/>
              </a:solidFill>
              <a:effectLst/>
              <a:uLnTx/>
              <a:uFillTx/>
              <a:latin typeface="Times New Roman" panose="02020603050405020304" pitchFamily="18" charset="0"/>
              <a:cs typeface="Times New Roman" panose="02020603050405020304" pitchFamily="18" charset="0"/>
            </a:endParaRPr>
          </a:p>
        </p:txBody>
      </p:sp>
      <p:sp>
        <p:nvSpPr>
          <p:cNvPr id="36" name="Rectangle 35"/>
          <p:cNvSpPr/>
          <p:nvPr/>
        </p:nvSpPr>
        <p:spPr>
          <a:xfrm>
            <a:off x="530854" y="3796121"/>
            <a:ext cx="8239936" cy="800219"/>
          </a:xfrm>
          <a:prstGeom prst="rect">
            <a:avLst/>
          </a:prstGeom>
        </p:spPr>
        <p:txBody>
          <a:bodyPr wrap="square">
            <a:spAutoFit/>
            <a:scene3d>
              <a:camera prst="orthographicFront"/>
              <a:lightRig rig="balanced" dir="t">
                <a:rot lat="0" lon="0" rev="2100000"/>
              </a:lightRig>
            </a:scene3d>
            <a:sp3d extrusionH="57150" prstMaterial="metal">
              <a:bevelT w="38100" h="25400"/>
              <a:contourClr>
                <a:schemeClr val="bg2"/>
              </a:contourClr>
            </a:sp3d>
          </a:bodyPr>
          <a:lstStyle/>
          <a:p>
            <a:pPr lvl="0" algn="just"/>
            <a:r>
              <a:rPr lang="en-US" sz="2300" dirty="0">
                <a:solidFill>
                  <a:schemeClr val="bg1"/>
                </a:solidFill>
                <a:latin typeface="Times New Roman" panose="02020603050405020304" pitchFamily="18" charset="0"/>
                <a:cs typeface="Times New Roman" panose="02020603050405020304" pitchFamily="18" charset="0"/>
              </a:rPr>
              <a:t>B. </a:t>
            </a:r>
            <a:r>
              <a:rPr lang="vi-VN" sz="2300" dirty="0">
                <a:solidFill>
                  <a:schemeClr val="bg1"/>
                </a:solidFill>
                <a:latin typeface="+mj-lt"/>
              </a:rPr>
              <a:t>Chủ nghĩa duy vật lịch sử, Học thuyết về giá trị thặng dư và Học thuyết về sứ mệnh lịch sử toàn thế giới của giai cấp công nhân</a:t>
            </a:r>
            <a:r>
              <a:rPr lang="en-US" sz="2300" dirty="0">
                <a:solidFill>
                  <a:schemeClr val="bg1"/>
                </a:solidFill>
                <a:latin typeface="+mj-lt"/>
              </a:rPr>
              <a:t>.</a:t>
            </a:r>
            <a:endParaRPr kumimoji="0" lang="vi-VN" sz="2300" b="1" i="0" u="none" strike="noStrike" kern="1200" cap="none" spc="0" normalizeH="0" baseline="0" noProof="0" dirty="0">
              <a:ln>
                <a:noFill/>
              </a:ln>
              <a:solidFill>
                <a:schemeClr val="bg1"/>
              </a:solidFill>
              <a:effectLst/>
              <a:uLnTx/>
              <a:uFillTx/>
              <a:latin typeface="+mj-lt"/>
              <a:cs typeface="Times New Roman" panose="02020603050405020304" pitchFamily="18" charset="0"/>
            </a:endParaRPr>
          </a:p>
        </p:txBody>
      </p:sp>
      <p:sp>
        <p:nvSpPr>
          <p:cNvPr id="38" name="Rectangle 37"/>
          <p:cNvSpPr/>
          <p:nvPr/>
        </p:nvSpPr>
        <p:spPr>
          <a:xfrm>
            <a:off x="507180" y="5903108"/>
            <a:ext cx="8084990" cy="830997"/>
          </a:xfrm>
          <a:prstGeom prst="rect">
            <a:avLst/>
          </a:prstGeom>
        </p:spPr>
        <p:txBody>
          <a:bodyPr wrap="square">
            <a:spAutoFit/>
            <a:scene3d>
              <a:camera prst="orthographicFront"/>
              <a:lightRig rig="balanced" dir="t">
                <a:rot lat="0" lon="0" rev="2100000"/>
              </a:lightRig>
            </a:scene3d>
            <a:sp3d extrusionH="57150" prstMaterial="metal">
              <a:bevelT w="38100" h="25400"/>
              <a:contourClr>
                <a:schemeClr val="bg2"/>
              </a:contourClr>
            </a:sp3d>
          </a:bodyPr>
          <a:lstStyle/>
          <a:p>
            <a:pPr lvl="0" algn="just"/>
            <a:r>
              <a:rPr kumimoji="0" lang="en-US" sz="2400" b="0" i="0" u="none" strike="noStrike" kern="1200" cap="none" spc="0" normalizeH="0" baseline="0" noProof="0" dirty="0">
                <a:ln>
                  <a:noFill/>
                </a:ln>
                <a:solidFill>
                  <a:schemeClr val="bg1"/>
                </a:solidFill>
                <a:effectLst/>
                <a:uLnTx/>
                <a:uFillTx/>
                <a:latin typeface="Times New Roman" panose="02020603050405020304" pitchFamily="18" charset="0"/>
                <a:cs typeface="Times New Roman" panose="02020603050405020304" pitchFamily="18" charset="0"/>
              </a:rPr>
              <a:t>D. </a:t>
            </a:r>
            <a:r>
              <a:rPr lang="vi-VN" sz="2400" dirty="0">
                <a:solidFill>
                  <a:schemeClr val="bg1"/>
                </a:solidFill>
                <a:latin typeface="Times New Roman" panose="02020603050405020304" pitchFamily="18" charset="0"/>
                <a:cs typeface="Times New Roman" panose="02020603050405020304" pitchFamily="18" charset="0"/>
              </a:rPr>
              <a:t>Chủ nghĩa duy vật biện chứng, Học thuyết về sứ mệnh lịch sử toàn thế giới của giai cấp công nhân</a:t>
            </a:r>
            <a:r>
              <a:rPr lang="en-US" sz="2400" dirty="0">
                <a:solidFill>
                  <a:schemeClr val="bg1"/>
                </a:solidFill>
                <a:latin typeface="Times New Roman" panose="02020603050405020304" pitchFamily="18" charset="0"/>
                <a:cs typeface="Times New Roman" panose="02020603050405020304" pitchFamily="18" charset="0"/>
              </a:rPr>
              <a:t>.</a:t>
            </a:r>
            <a:endParaRPr kumimoji="0" lang="vi-VN" sz="2400" b="1" i="0" u="none" strike="noStrike" kern="1200" cap="none" spc="0" normalizeH="0" baseline="0" noProof="0" dirty="0">
              <a:ln>
                <a:noFill/>
              </a:ln>
              <a:solidFill>
                <a:schemeClr val="bg1"/>
              </a:solidFill>
              <a:effectLst/>
              <a:uLnTx/>
              <a:uFillTx/>
              <a:latin typeface="Times New Roman" panose="02020603050405020304" pitchFamily="18" charset="0"/>
              <a:cs typeface="Times New Roman" panose="02020603050405020304" pitchFamily="18" charset="0"/>
            </a:endParaRPr>
          </a:p>
        </p:txBody>
      </p:sp>
      <p:pic>
        <p:nvPicPr>
          <p:cNvPr id="2" name="10SECOND.avi">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11"/>
          <a:stretch>
            <a:fillRect/>
          </a:stretch>
        </p:blipFill>
        <p:spPr>
          <a:xfrm>
            <a:off x="7338884" y="125350"/>
            <a:ext cx="1829093" cy="1127909"/>
          </a:xfrm>
          <a:prstGeom prst="rect">
            <a:avLst/>
          </a:prstGeom>
        </p:spPr>
      </p:pic>
      <p:sp>
        <p:nvSpPr>
          <p:cNvPr id="42" name="Action Button: Information 41">
            <a:hlinkClick r:id="rId12" action="ppaction://hlinksldjump" highlightClick="1"/>
          </p:cNvPr>
          <p:cNvSpPr/>
          <p:nvPr/>
        </p:nvSpPr>
        <p:spPr>
          <a:xfrm>
            <a:off x="8672919" y="3014991"/>
            <a:ext cx="449113" cy="337809"/>
          </a:xfrm>
          <a:prstGeom prst="actionButtonInformation">
            <a:avLst/>
          </a:prstGeom>
          <a:ln/>
        </p:spPr>
        <p:style>
          <a:lnRef idx="1">
            <a:schemeClr val="accent5"/>
          </a:lnRef>
          <a:fillRef idx="2">
            <a:schemeClr val="accent5"/>
          </a:fillRef>
          <a:effectRef idx="1">
            <a:schemeClr val="accent5"/>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200" b="0" i="0" u="none" strike="noStrike" kern="1200" cap="none" spc="0" normalizeH="0" baseline="0" noProof="0" dirty="0" err="1">
              <a:ln>
                <a:noFill/>
              </a:ln>
              <a:solidFill>
                <a:prstClr val="black"/>
              </a:solidFill>
              <a:effectLst/>
              <a:uLnTx/>
              <a:uFillTx/>
              <a:latin typeface="Times New Roman" pitchFamily="18" charset="0"/>
              <a:ea typeface="+mn-ea"/>
              <a:cs typeface="Times New Roman" pitchFamily="18" charset="0"/>
            </a:endParaRPr>
          </a:p>
        </p:txBody>
      </p:sp>
      <p:sp>
        <p:nvSpPr>
          <p:cNvPr id="6" name="TextBox 5">
            <a:extLst>
              <a:ext uri="{FF2B5EF4-FFF2-40B4-BE49-F238E27FC236}">
                <a16:creationId xmlns:a16="http://schemas.microsoft.com/office/drawing/2014/main" id="{F5CD8B8D-2E3B-4C4F-ADF6-6687E7217B0E}"/>
              </a:ext>
            </a:extLst>
          </p:cNvPr>
          <p:cNvSpPr txBox="1"/>
          <p:nvPr/>
        </p:nvSpPr>
        <p:spPr>
          <a:xfrm>
            <a:off x="1206931" y="1552595"/>
            <a:ext cx="7465988" cy="523220"/>
          </a:xfrm>
          <a:prstGeom prst="rect">
            <a:avLst/>
          </a:prstGeom>
          <a:noFill/>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US" sz="2800" dirty="0">
                <a:solidFill>
                  <a:schemeClr val="bg1"/>
                </a:solidFill>
                <a:latin typeface="Times New Roman" panose="02020603050405020304" pitchFamily="18" charset="0"/>
                <a:cs typeface="Times New Roman" panose="02020603050405020304" pitchFamily="18" charset="0"/>
              </a:rPr>
              <a:t>Ba </a:t>
            </a:r>
            <a:r>
              <a:rPr lang="en-US" sz="2800" dirty="0" err="1">
                <a:solidFill>
                  <a:schemeClr val="bg1"/>
                </a:solidFill>
                <a:latin typeface="Times New Roman" panose="02020603050405020304" pitchFamily="18" charset="0"/>
                <a:cs typeface="Times New Roman" panose="02020603050405020304" pitchFamily="18" charset="0"/>
              </a:rPr>
              <a:t>phát</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kiến</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vĩ</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đại</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của</a:t>
            </a:r>
            <a:r>
              <a:rPr lang="en-US" sz="2800" dirty="0">
                <a:solidFill>
                  <a:schemeClr val="bg1"/>
                </a:solidFill>
                <a:latin typeface="Times New Roman" panose="02020603050405020304" pitchFamily="18" charset="0"/>
                <a:cs typeface="Times New Roman" panose="02020603050405020304" pitchFamily="18" charset="0"/>
              </a:rPr>
              <a:t> C. </a:t>
            </a:r>
            <a:r>
              <a:rPr lang="en-US" sz="2800" dirty="0" err="1">
                <a:solidFill>
                  <a:schemeClr val="bg1"/>
                </a:solidFill>
                <a:latin typeface="Times New Roman" panose="02020603050405020304" pitchFamily="18" charset="0"/>
                <a:cs typeface="Times New Roman" panose="02020603050405020304" pitchFamily="18" charset="0"/>
              </a:rPr>
              <a:t>Mác</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và</a:t>
            </a:r>
            <a:r>
              <a:rPr lang="en-US" sz="2800" dirty="0">
                <a:solidFill>
                  <a:schemeClr val="bg1"/>
                </a:solidFill>
                <a:latin typeface="Times New Roman" panose="02020603050405020304" pitchFamily="18" charset="0"/>
                <a:cs typeface="Times New Roman" panose="02020603050405020304" pitchFamily="18" charset="0"/>
              </a:rPr>
              <a:t> Ph. </a:t>
            </a:r>
            <a:r>
              <a:rPr lang="en-US" sz="2800" dirty="0" err="1">
                <a:solidFill>
                  <a:schemeClr val="bg1"/>
                </a:solidFill>
                <a:latin typeface="Times New Roman" panose="02020603050405020304" pitchFamily="18" charset="0"/>
                <a:cs typeface="Times New Roman" panose="02020603050405020304" pitchFamily="18" charset="0"/>
              </a:rPr>
              <a:t>Ăngghen</a:t>
            </a:r>
            <a:r>
              <a:rPr lang="en-US" sz="2800" dirty="0">
                <a:solidFill>
                  <a:schemeClr val="bg1"/>
                </a:solidFill>
                <a:latin typeface="Times New Roman" panose="02020603050405020304" pitchFamily="18" charset="0"/>
                <a:cs typeface="Times New Roman" panose="02020603050405020304" pitchFamily="18" charset="0"/>
              </a:rPr>
              <a:t> </a:t>
            </a:r>
            <a:r>
              <a:rPr lang="en-US" sz="2800" dirty="0" err="1">
                <a:solidFill>
                  <a:schemeClr val="bg1"/>
                </a:solidFill>
                <a:latin typeface="Times New Roman" panose="02020603050405020304" pitchFamily="18" charset="0"/>
                <a:cs typeface="Times New Roman" panose="02020603050405020304" pitchFamily="18" charset="0"/>
              </a:rPr>
              <a:t>là</a:t>
            </a:r>
            <a:r>
              <a:rPr lang="en-US" sz="2800" dirty="0">
                <a:solidFill>
                  <a:schemeClr val="bg1"/>
                </a:solidFill>
                <a:latin typeface="Times New Roman" panose="02020603050405020304" pitchFamily="18" charset="0"/>
                <a:cs typeface="Times New Roman" panose="02020603050405020304" pitchFamily="18" charset="0"/>
              </a:rPr>
              <a:t>? </a:t>
            </a:r>
            <a:endParaRPr kumimoji="0" lang="vi-VN" sz="2800" b="0" i="0" u="none" strike="noStrike" kern="1200" cap="none" spc="0" normalizeH="0" baseline="0" noProof="0" dirty="0">
              <a:ln>
                <a:noFill/>
              </a:ln>
              <a:solidFill>
                <a:schemeClr val="bg1"/>
              </a:solidFill>
              <a:effectLst/>
              <a:uLnTx/>
              <a:uFillTx/>
              <a:latin typeface="Times New Roman" panose="02020603050405020304" pitchFamily="18" charset="0"/>
              <a:cs typeface="Times New Roman" panose="02020603050405020304" pitchFamily="18" charset="0"/>
            </a:endParaRPr>
          </a:p>
        </p:txBody>
      </p:sp>
      <p:sp>
        <p:nvSpPr>
          <p:cNvPr id="4" name="Oval 3"/>
          <p:cNvSpPr/>
          <p:nvPr/>
        </p:nvSpPr>
        <p:spPr>
          <a:xfrm>
            <a:off x="-15659" y="1313440"/>
            <a:ext cx="1205344" cy="838200"/>
          </a:xfrm>
          <a:prstGeom prst="ellipse">
            <a:avLst/>
          </a:prstGeom>
          <a:solidFill>
            <a:srgbClr val="FF0000"/>
          </a:solidFill>
          <a:ln>
            <a:noFill/>
          </a:ln>
          <a:effectLst>
            <a:glow rad="228600">
              <a:schemeClr val="accent1">
                <a:satMod val="175000"/>
                <a:alpha val="40000"/>
              </a:schemeClr>
            </a:glow>
          </a:effectLst>
          <a:scene3d>
            <a:camera prst="orthographicFront">
              <a:rot lat="0" lon="0" rev="0"/>
            </a:camera>
            <a:lightRig rig="glow" dir="t">
              <a:rot lat="0" lon="0" rev="14100000"/>
            </a:lightRig>
          </a:scene3d>
          <a:sp3d prstMaterial="softEdge">
            <a:bevelT w="127000" prst="artDeco"/>
          </a:sp3d>
        </p:spPr>
        <p:style>
          <a:lnRef idx="0">
            <a:schemeClr val="accent5"/>
          </a:lnRef>
          <a:fillRef idx="3">
            <a:schemeClr val="accent5"/>
          </a:fillRef>
          <a:effectRef idx="3">
            <a:schemeClr val="accent5"/>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a:ln>
                  <a:noFill/>
                </a:ln>
                <a:solidFill>
                  <a:prstClr val="white"/>
                </a:solidFill>
                <a:effectLst/>
                <a:uLnTx/>
                <a:uFillTx/>
                <a:latin typeface="Arial" pitchFamily="34" charset="0"/>
                <a:ea typeface="Tahoma" pitchFamily="34" charset="0"/>
                <a:cs typeface="Arial" pitchFamily="34" charset="0"/>
              </a:rPr>
              <a:t>1</a:t>
            </a:r>
            <a:r>
              <a:rPr lang="en-US" sz="4000" b="1" dirty="0">
                <a:solidFill>
                  <a:prstClr val="white"/>
                </a:solidFill>
                <a:latin typeface="Arial" pitchFamily="34" charset="0"/>
                <a:ea typeface="Tahoma" pitchFamily="34" charset="0"/>
                <a:cs typeface="Arial" pitchFamily="34" charset="0"/>
              </a:rPr>
              <a:t>4</a:t>
            </a:r>
            <a:endParaRPr kumimoji="0" lang="en-US" sz="4000" b="1" i="0" u="none" strike="noStrike" kern="1200" cap="none" spc="0" normalizeH="0" baseline="0" noProof="0" dirty="0">
              <a:ln>
                <a:noFill/>
              </a:ln>
              <a:solidFill>
                <a:prstClr val="white"/>
              </a:solidFill>
              <a:effectLst/>
              <a:uLnTx/>
              <a:uFillTx/>
              <a:latin typeface="Arial" pitchFamily="34" charset="0"/>
              <a:ea typeface="Tahoma" pitchFamily="34" charset="0"/>
              <a:cs typeface="Arial" pitchFamily="34" charset="0"/>
            </a:endParaRPr>
          </a:p>
        </p:txBody>
      </p:sp>
    </p:spTree>
    <p:extLst>
      <p:ext uri="{BB962C8B-B14F-4D97-AF65-F5344CB8AC3E}">
        <p14:creationId xmlns:p14="http://schemas.microsoft.com/office/powerpoint/2010/main" val="15440731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500"/>
                                        <p:tgtEl>
                                          <p:spTgt spid="35"/>
                                        </p:tgtEl>
                                      </p:cBhvr>
                                    </p:animEffect>
                                  </p:childTnLst>
                                  <p:subTnLst>
                                    <p:audio>
                                      <p:cMediaNode>
                                        <p:cTn display="0" masterRel="sameClick">
                                          <p:stCondLst>
                                            <p:cond evt="begin" delay="0">
                                              <p:tn val="5"/>
                                            </p:cond>
                                          </p:stCondLst>
                                          <p:endCondLst>
                                            <p:cond evt="onStopAudio" delay="0">
                                              <p:tgtEl>
                                                <p:sldTgt/>
                                              </p:tgtEl>
                                            </p:cond>
                                          </p:endCondLst>
                                        </p:cTn>
                                        <p:tgtEl>
                                          <p:sndTgt r:embed="rId5" name="hammer.wav"/>
                                        </p:tgtEl>
                                      </p:cMediaNode>
                                    </p:audio>
                                  </p:sub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36"/>
                                        </p:tgtEl>
                                        <p:attrNameLst>
                                          <p:attrName>style.visibility</p:attrName>
                                        </p:attrNameLst>
                                      </p:cBhvr>
                                      <p:to>
                                        <p:strVal val="visible"/>
                                      </p:to>
                                    </p:set>
                                  </p:childTnLst>
                                  <p:subTnLst>
                                    <p:audio>
                                      <p:cMediaNode>
                                        <p:cTn display="0" masterRel="sameClick">
                                          <p:stCondLst>
                                            <p:cond evt="begin" delay="0">
                                              <p:tn val="10"/>
                                            </p:cond>
                                          </p:stCondLst>
                                          <p:endCondLst>
                                            <p:cond evt="onStopAudio" delay="0">
                                              <p:tgtEl>
                                                <p:sldTgt/>
                                              </p:tgtEl>
                                            </p:cond>
                                          </p:endCondLst>
                                        </p:cTn>
                                        <p:tgtEl>
                                          <p:sndTgt r:embed="rId5" name="hammer.wav"/>
                                        </p:tgtEl>
                                      </p:cMediaNode>
                                    </p:audio>
                                  </p:sub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79"/>
                                        </p:tgtEl>
                                        <p:attrNameLst>
                                          <p:attrName>style.visibility</p:attrName>
                                        </p:attrNameLst>
                                      </p:cBhvr>
                                      <p:to>
                                        <p:strVal val="visible"/>
                                      </p:to>
                                    </p:set>
                                  </p:childTnLst>
                                  <p:subTnLst>
                                    <p:audio>
                                      <p:cMediaNode>
                                        <p:cTn display="0" masterRel="sameClick">
                                          <p:stCondLst>
                                            <p:cond evt="begin" delay="0">
                                              <p:tn val="14"/>
                                            </p:cond>
                                          </p:stCondLst>
                                          <p:endCondLst>
                                            <p:cond evt="onStopAudio" delay="0">
                                              <p:tgtEl>
                                                <p:sldTgt/>
                                              </p:tgtEl>
                                            </p:cond>
                                          </p:endCondLst>
                                        </p:cTn>
                                        <p:tgtEl>
                                          <p:sndTgt r:embed="rId5" name="hammer.wav"/>
                                        </p:tgtEl>
                                      </p:cMediaNode>
                                    </p:audio>
                                  </p:sub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8"/>
                                        </p:tgtEl>
                                        <p:attrNameLst>
                                          <p:attrName>style.visibility</p:attrName>
                                        </p:attrNameLst>
                                      </p:cBhvr>
                                      <p:to>
                                        <p:strVal val="visible"/>
                                      </p:to>
                                    </p:set>
                                    <p:animEffect transition="in" filter="fade">
                                      <p:cBhvr>
                                        <p:cTn id="20" dur="500"/>
                                        <p:tgtEl>
                                          <p:spTgt spid="38"/>
                                        </p:tgtEl>
                                      </p:cBhvr>
                                    </p:animEffect>
                                  </p:childTnLst>
                                  <p:subTnLst>
                                    <p:audio>
                                      <p:cMediaNode>
                                        <p:cTn display="0" masterRel="sameClick">
                                          <p:stCondLst>
                                            <p:cond evt="begin" delay="0">
                                              <p:tn val="18"/>
                                            </p:cond>
                                          </p:stCondLst>
                                          <p:endCondLst>
                                            <p:cond evt="onStopAudio" delay="0">
                                              <p:tgtEl>
                                                <p:sldTgt/>
                                              </p:tgtEl>
                                            </p:cond>
                                          </p:endCondLst>
                                        </p:cTn>
                                        <p:tgtEl>
                                          <p:sndTgt r:embed="rId5" name="hammer.wav"/>
                                        </p:tgtEl>
                                      </p:cMediaNode>
                                    </p:audio>
                                  </p:sub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76"/>
                                        </p:tgtEl>
                                        <p:attrNameLst>
                                          <p:attrName>style.visibility</p:attrName>
                                        </p:attrNameLst>
                                      </p:cBhvr>
                                      <p:to>
                                        <p:strVal val="visible"/>
                                      </p:to>
                                    </p:set>
                                  </p:childTnLst>
                                  <p:subTnLst>
                                    <p:audio>
                                      <p:cMediaNode>
                                        <p:cTn display="0" masterRel="sameClick">
                                          <p:stCondLst>
                                            <p:cond evt="begin" delay="0">
                                              <p:tn val="23"/>
                                            </p:cond>
                                          </p:stCondLst>
                                          <p:endCondLst>
                                            <p:cond evt="onStopAudio" delay="0">
                                              <p:tgtEl>
                                                <p:sldTgt/>
                                              </p:tgtEl>
                                            </p:cond>
                                          </p:endCondLst>
                                        </p:cTn>
                                        <p:tgtEl>
                                          <p:sndTgt r:embed="rId6" name="type.wav"/>
                                        </p:tgtEl>
                                      </p:cMediaNode>
                                    </p:audio>
                                  </p:subTnLst>
                                </p:cTn>
                              </p:par>
                            </p:childTnLst>
                          </p:cTn>
                        </p:par>
                      </p:childTnLst>
                    </p:cTn>
                  </p:par>
                  <p:par>
                    <p:cTn id="25" fill="hold">
                      <p:stCondLst>
                        <p:cond delay="indefinite"/>
                      </p:stCondLst>
                      <p:childTnLst>
                        <p:par>
                          <p:cTn id="26" fill="hold">
                            <p:stCondLst>
                              <p:cond delay="0"/>
                            </p:stCondLst>
                            <p:childTnLst>
                              <p:par>
                                <p:cTn id="27" presetID="21" presetClass="emph" presetSubtype="0" repeatCount="indefinite" fill="hold" grpId="1" nodeType="clickEffect">
                                  <p:stCondLst>
                                    <p:cond delay="0"/>
                                  </p:stCondLst>
                                  <p:childTnLst>
                                    <p:animClr clrSpc="hsl" dir="cw">
                                      <p:cBhvr override="childStyle">
                                        <p:cTn id="28" dur="1000" fill="hold"/>
                                        <p:tgtEl>
                                          <p:spTgt spid="76"/>
                                        </p:tgtEl>
                                        <p:attrNameLst>
                                          <p:attrName>style.color</p:attrName>
                                        </p:attrNameLst>
                                      </p:cBhvr>
                                      <p:by>
                                        <p:hsl h="7200000" s="0" l="0"/>
                                      </p:by>
                                    </p:animClr>
                                    <p:animClr clrSpc="hsl" dir="cw">
                                      <p:cBhvr>
                                        <p:cTn id="29" dur="1000" fill="hold"/>
                                        <p:tgtEl>
                                          <p:spTgt spid="76"/>
                                        </p:tgtEl>
                                        <p:attrNameLst>
                                          <p:attrName>fillcolor</p:attrName>
                                        </p:attrNameLst>
                                      </p:cBhvr>
                                      <p:by>
                                        <p:hsl h="7200000" s="0" l="0"/>
                                      </p:by>
                                    </p:animClr>
                                    <p:animClr clrSpc="hsl" dir="cw">
                                      <p:cBhvr>
                                        <p:cTn id="30" dur="1000" fill="hold"/>
                                        <p:tgtEl>
                                          <p:spTgt spid="76"/>
                                        </p:tgtEl>
                                        <p:attrNameLst>
                                          <p:attrName>stroke.color</p:attrName>
                                        </p:attrNameLst>
                                      </p:cBhvr>
                                      <p:by>
                                        <p:hsl h="7200000" s="0" l="0"/>
                                      </p:by>
                                    </p:animClr>
                                    <p:set>
                                      <p:cBhvr>
                                        <p:cTn id="31" dur="1000" fill="hold"/>
                                        <p:tgtEl>
                                          <p:spTgt spid="76"/>
                                        </p:tgtEl>
                                        <p:attrNameLst>
                                          <p:attrName>fill.type</p:attrName>
                                        </p:attrNameLst>
                                      </p:cBhvr>
                                      <p:to>
                                        <p:strVal val="solid"/>
                                      </p:to>
                                    </p:set>
                                  </p:childTnLst>
                                  <p:subTnLst>
                                    <p:audio>
                                      <p:cMediaNode>
                                        <p:cTn display="0" masterRel="sameClick">
                                          <p:stCondLst>
                                            <p:cond evt="begin" delay="0">
                                              <p:tn val="27"/>
                                            </p:cond>
                                          </p:stCondLst>
                                          <p:endCondLst>
                                            <p:cond evt="onStopAudio" delay="0">
                                              <p:tgtEl>
                                                <p:sldTgt/>
                                              </p:tgtEl>
                                            </p:cond>
                                          </p:endCondLst>
                                        </p:cTn>
                                        <p:tgtEl>
                                          <p:sndTgt r:embed="rId7" name="drumroll.wav"/>
                                        </p:tgtEl>
                                      </p:cMediaNode>
                                    </p:audio>
                                  </p:subTnLst>
                                </p:cTn>
                              </p:par>
                            </p:childTnLst>
                          </p:cTn>
                        </p:par>
                      </p:childTnLst>
                    </p:cTn>
                  </p:par>
                </p:childTnLst>
              </p:cTn>
              <p:prevCondLst>
                <p:cond evt="onPrev" delay="0">
                  <p:tgtEl>
                    <p:sldTgt/>
                  </p:tgtEl>
                </p:cond>
              </p:prevCondLst>
              <p:nextCondLst>
                <p:cond evt="onNext" delay="0">
                  <p:tgtEl>
                    <p:sldTgt/>
                  </p:tgtEl>
                </p:cond>
              </p:nextCondLst>
            </p:seq>
            <p:video>
              <p:cMediaNode vol="80000">
                <p:cTn id="32" fill="hold" display="0">
                  <p:stCondLst>
                    <p:cond delay="indefinite"/>
                  </p:stCondLst>
                </p:cTn>
                <p:tgtEl>
                  <p:spTgt spid="2"/>
                </p:tgtEl>
              </p:cMediaNode>
            </p:video>
            <p:seq concurrent="1" nextAc="seek">
              <p:cTn id="33" restart="whenNotActive" fill="hold" evtFilter="cancelBubble" nodeType="interactiveSeq">
                <p:stCondLst>
                  <p:cond evt="onClick" delay="0">
                    <p:tgtEl>
                      <p:spTgt spid="55"/>
                    </p:tgtEl>
                  </p:cond>
                </p:stCondLst>
                <p:endSync evt="end" delay="0">
                  <p:rtn val="all"/>
                </p:endSync>
                <p:childTnLst>
                  <p:par>
                    <p:cTn id="34" fill="hold">
                      <p:stCondLst>
                        <p:cond delay="0"/>
                      </p:stCondLst>
                      <p:childTnLst>
                        <p:par>
                          <p:cTn id="35" fill="hold">
                            <p:stCondLst>
                              <p:cond delay="0"/>
                            </p:stCondLst>
                            <p:childTnLst>
                              <p:par>
                                <p:cTn id="36" presetID="2" presetClass="mediacall" presetSubtype="0" fill="hold" nodeType="clickEffect">
                                  <p:stCondLst>
                                    <p:cond delay="0"/>
                                  </p:stCondLst>
                                  <p:childTnLst>
                                    <p:cmd type="call" cmd="togglePause">
                                      <p:cBhvr>
                                        <p:cTn id="37" dur="1" fill="hold"/>
                                        <p:tgtEl>
                                          <p:spTgt spid="2"/>
                                        </p:tgtEl>
                                      </p:cBhvr>
                                    </p:cmd>
                                  </p:childTnLst>
                                </p:cTn>
                              </p:par>
                            </p:childTnLst>
                          </p:cTn>
                        </p:par>
                      </p:childTnLst>
                    </p:cTn>
                  </p:par>
                </p:childTnLst>
              </p:cTn>
              <p:nextCondLst>
                <p:cond evt="onClick" delay="0">
                  <p:tgtEl>
                    <p:spTgt spid="55"/>
                  </p:tgtEl>
                </p:cond>
              </p:nextCondLst>
            </p:seq>
          </p:childTnLst>
        </p:cTn>
      </p:par>
    </p:tnLst>
    <p:bldLst>
      <p:bldP spid="79" grpId="0"/>
      <p:bldP spid="76" grpId="0" animBg="1"/>
      <p:bldP spid="76" grpId="1" animBg="1"/>
      <p:bldP spid="35" grpId="0"/>
      <p:bldP spid="36" grpId="0"/>
      <p:bldP spid="38"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8">
            <a:lum/>
          </a:blip>
          <a:srcRect/>
          <a:stretch>
            <a:fillRect l="-10000" r="-10000"/>
          </a:stretch>
        </a:blipFill>
        <a:effectLst/>
      </p:bgPr>
    </p:bg>
    <p:spTree>
      <p:nvGrpSpPr>
        <p:cNvPr id="1" name=""/>
        <p:cNvGrpSpPr/>
        <p:nvPr/>
      </p:nvGrpSpPr>
      <p:grpSpPr>
        <a:xfrm>
          <a:off x="0" y="0"/>
          <a:ext cx="0" cy="0"/>
          <a:chOff x="0" y="0"/>
          <a:chExt cx="0" cy="0"/>
        </a:xfrm>
      </p:grpSpPr>
      <p:sp>
        <p:nvSpPr>
          <p:cNvPr id="79" name="Rectangle 78"/>
          <p:cNvSpPr/>
          <p:nvPr/>
        </p:nvSpPr>
        <p:spPr>
          <a:xfrm>
            <a:off x="1073123" y="5135328"/>
            <a:ext cx="2844433" cy="892552"/>
          </a:xfrm>
          <a:prstGeom prst="rect">
            <a:avLst/>
          </a:prstGeom>
        </p:spPr>
        <p:txBody>
          <a:bodyPr wrap="none">
            <a:spAutoFit/>
            <a:scene3d>
              <a:camera prst="orthographicFront"/>
              <a:lightRig rig="balanced" dir="t">
                <a:rot lat="0" lon="0" rev="2100000"/>
              </a:lightRig>
            </a:scene3d>
            <a:sp3d extrusionH="57150" prstMaterial="metal">
              <a:bevelT w="38100" h="25400"/>
              <a:contourClr>
                <a:schemeClr val="bg2"/>
              </a:contourClr>
            </a:sp3d>
          </a:bodyPr>
          <a:lstStyle/>
          <a:p>
            <a:pPr lvl="0"/>
            <a:r>
              <a:rPr kumimoji="0" lang="en-US" sz="26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C</a:t>
            </a:r>
            <a:r>
              <a:rPr lang="en-US" sz="2600" dirty="0">
                <a:solidFill>
                  <a:prstClr val="white"/>
                </a:solidFill>
                <a:latin typeface="Times New Roman" panose="02020603050405020304" pitchFamily="18" charset="0"/>
                <a:cs typeface="Times New Roman" panose="02020603050405020304" pitchFamily="18" charset="0"/>
              </a:rPr>
              <a:t>. Văn </a:t>
            </a:r>
            <a:r>
              <a:rPr lang="en-US" sz="2600" dirty="0" err="1">
                <a:solidFill>
                  <a:prstClr val="white"/>
                </a:solidFill>
                <a:latin typeface="Times New Roman" panose="02020603050405020304" pitchFamily="18" charset="0"/>
                <a:cs typeface="Times New Roman" panose="02020603050405020304" pitchFamily="18" charset="0"/>
              </a:rPr>
              <a:t>hóa</a:t>
            </a:r>
            <a:r>
              <a:rPr lang="en-US" sz="2600" dirty="0">
                <a:solidFill>
                  <a:prstClr val="white"/>
                </a:solidFill>
                <a:latin typeface="Times New Roman" panose="02020603050405020304" pitchFamily="18" charset="0"/>
                <a:cs typeface="Times New Roman" panose="02020603050405020304" pitchFamily="18" charset="0"/>
              </a:rPr>
              <a:t> – </a:t>
            </a:r>
            <a:r>
              <a:rPr lang="en-US" sz="2600" dirty="0" err="1">
                <a:solidFill>
                  <a:prstClr val="white"/>
                </a:solidFill>
                <a:latin typeface="Times New Roman" panose="02020603050405020304" pitchFamily="18" charset="0"/>
                <a:cs typeface="Times New Roman" panose="02020603050405020304" pitchFamily="18" charset="0"/>
              </a:rPr>
              <a:t>xã</a:t>
            </a:r>
            <a:r>
              <a:rPr lang="en-US" sz="2600" dirty="0">
                <a:solidFill>
                  <a:prstClr val="white"/>
                </a:solidFill>
                <a:latin typeface="Times New Roman" panose="02020603050405020304" pitchFamily="18" charset="0"/>
                <a:cs typeface="Times New Roman" panose="02020603050405020304" pitchFamily="18" charset="0"/>
              </a:rPr>
              <a:t> </a:t>
            </a:r>
            <a:r>
              <a:rPr lang="en-US" sz="2600" dirty="0" err="1">
                <a:solidFill>
                  <a:prstClr val="white"/>
                </a:solidFill>
                <a:latin typeface="Times New Roman" panose="02020603050405020304" pitchFamily="18" charset="0"/>
                <a:cs typeface="Times New Roman" panose="02020603050405020304" pitchFamily="18" charset="0"/>
              </a:rPr>
              <a:t>hội</a:t>
            </a:r>
            <a:endParaRPr lang="en-US" sz="2600" dirty="0">
              <a:solidFill>
                <a:prstClr val="white"/>
              </a:solidFill>
              <a:latin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vi-VN" sz="26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sp>
        <p:nvSpPr>
          <p:cNvPr id="76" name="Hexagon 75"/>
          <p:cNvSpPr/>
          <p:nvPr/>
        </p:nvSpPr>
        <p:spPr>
          <a:xfrm>
            <a:off x="914400" y="4316871"/>
            <a:ext cx="3407809" cy="661809"/>
          </a:xfrm>
          <a:prstGeom prst="hexagon">
            <a:avLst>
              <a:gd name="adj" fmla="val 43803"/>
              <a:gd name="vf" fmla="val 115470"/>
            </a:avLst>
          </a:prstGeom>
          <a:ln/>
        </p:spPr>
        <p:style>
          <a:lnRef idx="3">
            <a:schemeClr val="lt1"/>
          </a:lnRef>
          <a:fillRef idx="1">
            <a:schemeClr val="accent6"/>
          </a:fillRef>
          <a:effectRef idx="1">
            <a:schemeClr val="accent6"/>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sp3d extrusionH="57150">
              <a:bevelT w="38100" h="38100" prst="angle"/>
            </a:sp3d>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700" b="0" i="0" u="none" strike="noStrike" kern="1200" cap="none" spc="0" normalizeH="0" baseline="0" noProof="0" dirty="0">
                <a:ln>
                  <a:noFill/>
                </a:ln>
                <a:solidFill>
                  <a:prstClr val="white"/>
                </a:solidFill>
                <a:effectLst/>
                <a:uLnTx/>
                <a:uFillTx/>
                <a:latin typeface="Times New Roman" pitchFamily="18" charset="0"/>
                <a:ea typeface="+mn-ea"/>
                <a:cs typeface="Times New Roman" pitchFamily="18" charset="0"/>
              </a:rPr>
              <a:t>  </a:t>
            </a:r>
            <a:endParaRPr kumimoji="0" lang="en-US" sz="2700" b="1" i="0" u="none" strike="noStrike" kern="1200" cap="none" spc="0" normalizeH="0" baseline="0" noProof="0" dirty="0">
              <a:ln>
                <a:noFill/>
              </a:ln>
              <a:solidFill>
                <a:prstClr val="white"/>
              </a:solidFill>
              <a:effectLst/>
              <a:uLnTx/>
              <a:uFillTx/>
              <a:latin typeface="Times New Roman" pitchFamily="18" charset="0"/>
              <a:ea typeface="Tahoma" pitchFamily="34" charset="0"/>
              <a:cs typeface="Times New Roman" pitchFamily="18" charset="0"/>
            </a:endParaRPr>
          </a:p>
        </p:txBody>
      </p:sp>
      <p:sp>
        <p:nvSpPr>
          <p:cNvPr id="19" name="Rectangle 18"/>
          <p:cNvSpPr/>
          <p:nvPr/>
        </p:nvSpPr>
        <p:spPr>
          <a:xfrm>
            <a:off x="1476" y="152400"/>
            <a:ext cx="4320733" cy="830997"/>
          </a:xfrm>
          <a:prstGeom prst="rect">
            <a:avLst/>
          </a:prstGeom>
          <a:noFill/>
          <a:ln>
            <a:noFill/>
          </a:ln>
          <a:effectLst>
            <a:outerShdw blurRad="127000" dist="38100" dir="2700000" algn="ctr">
              <a:srgbClr val="000000">
                <a:alpha val="45000"/>
              </a:srgbClr>
            </a:outerShdw>
          </a:effectLst>
        </p:spPr>
        <p:txBody>
          <a:bodyPr wrap="square" lIns="91440" tIns="45720" rIns="91440" bIns="45720">
            <a:spAutoFit/>
            <a:scene3d>
              <a:camera prst="orthographicFront"/>
              <a:lightRig rig="glow" dir="tl">
                <a:rot lat="0" lon="0" rev="5400000"/>
              </a:lightRig>
            </a:scene3d>
            <a:sp3d contourW="12700">
              <a:bevelT w="25400" h="25400"/>
              <a:contourClr>
                <a:schemeClr val="accent6">
                  <a:shade val="73000"/>
                </a:schemeClr>
              </a:contourClr>
            </a:sp3d>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800" b="1" i="0" u="none" strike="noStrike" kern="1200" cap="none" spc="0" normalizeH="0" baseline="0" noProof="0" dirty="0">
                <a:ln w="11430"/>
                <a:gradFill>
                  <a:gsLst>
                    <a:gs pos="0">
                      <a:srgbClr val="F79646">
                        <a:tint val="90000"/>
                        <a:satMod val="120000"/>
                      </a:srgbClr>
                    </a:gs>
                    <a:gs pos="25000">
                      <a:srgbClr val="F79646">
                        <a:tint val="93000"/>
                        <a:satMod val="120000"/>
                      </a:srgbClr>
                    </a:gs>
                    <a:gs pos="50000">
                      <a:srgbClr val="F79646">
                        <a:shade val="89000"/>
                        <a:satMod val="110000"/>
                      </a:srgbClr>
                    </a:gs>
                    <a:gs pos="75000">
                      <a:srgbClr val="F79646">
                        <a:tint val="93000"/>
                        <a:satMod val="120000"/>
                      </a:srgbClr>
                    </a:gs>
                    <a:gs pos="100000">
                      <a:srgbClr val="F79646">
                        <a:tint val="90000"/>
                        <a:satMod val="120000"/>
                      </a:srgbClr>
                    </a:gs>
                  </a:gsLst>
                  <a:lin ang="5400000"/>
                </a:gradFill>
                <a:effectLst>
                  <a:glow rad="228600">
                    <a:srgbClr val="4F81BD">
                      <a:satMod val="175000"/>
                      <a:alpha val="40000"/>
                    </a:srgbClr>
                  </a:glow>
                  <a:outerShdw blurRad="80000" dist="40000" dir="5040000" algn="tl">
                    <a:srgbClr val="000000">
                      <a:alpha val="30000"/>
                    </a:srgbClr>
                  </a:outerShdw>
                  <a:reflection blurRad="6350" stA="55000" endA="300" endPos="45500" dir="5400000" sy="-100000" algn="bl" rotWithShape="0"/>
                </a:effectLst>
                <a:uLnTx/>
                <a:uFillTx/>
                <a:latin typeface="Calibri"/>
                <a:ea typeface="+mn-ea"/>
                <a:cs typeface="+mn-cs"/>
              </a:rPr>
              <a:t>ÔN TẬP</a:t>
            </a:r>
          </a:p>
        </p:txBody>
      </p:sp>
      <p:pic>
        <p:nvPicPr>
          <p:cNvPr id="25" name="Picture 9" descr="Animate"/>
          <p:cNvPicPr>
            <a:picLocks noChangeAspect="1" noChangeArrowheads="1" noCrop="1"/>
          </p:cNvPicPr>
          <p:nvPr/>
        </p:nvPicPr>
        <p:blipFill>
          <a:blip r:embed="rId9">
            <a:extLst>
              <a:ext uri="{28A0092B-C50C-407E-A947-70E740481C1C}">
                <a14:useLocalDpi xmlns:a14="http://schemas.microsoft.com/office/drawing/2010/main" val="0"/>
              </a:ext>
            </a:extLst>
          </a:blip>
          <a:srcRect/>
          <a:stretch>
            <a:fillRect/>
          </a:stretch>
        </p:blipFill>
        <p:spPr bwMode="auto">
          <a:xfrm>
            <a:off x="23978" y="1173884"/>
            <a:ext cx="9144000" cy="158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 name="Picture 9" descr="Animate"/>
          <p:cNvPicPr>
            <a:picLocks noChangeAspect="1" noChangeArrowheads="1" noCrop="1"/>
          </p:cNvPicPr>
          <p:nvPr/>
        </p:nvPicPr>
        <p:blipFill>
          <a:blip r:embed="rId9">
            <a:extLst>
              <a:ext uri="{28A0092B-C50C-407E-A947-70E740481C1C}">
                <a14:useLocalDpi xmlns:a14="http://schemas.microsoft.com/office/drawing/2010/main" val="0"/>
              </a:ext>
            </a:extLst>
          </a:blip>
          <a:srcRect/>
          <a:stretch>
            <a:fillRect/>
          </a:stretch>
        </p:blipFill>
        <p:spPr bwMode="auto">
          <a:xfrm>
            <a:off x="0" y="-6350"/>
            <a:ext cx="9144000" cy="158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5" name="Picture 54" descr="Buttons (10).png"/>
          <p:cNvPicPr>
            <a:picLocks noChangeAspect="1"/>
          </p:cNvPicPr>
          <p:nvPr/>
        </p:nvPicPr>
        <p:blipFill>
          <a:blip r:embed="rId10" cstate="print"/>
          <a:stretch>
            <a:fillRect/>
          </a:stretch>
        </p:blipFill>
        <p:spPr>
          <a:xfrm>
            <a:off x="8662221" y="1828800"/>
            <a:ext cx="481779" cy="496229"/>
          </a:xfrm>
          <a:prstGeom prst="rect">
            <a:avLst/>
          </a:prstGeom>
          <a:ln>
            <a:noFill/>
          </a:ln>
          <a:effectLst>
            <a:outerShdw blurRad="190500" algn="tl" rotWithShape="0">
              <a:srgbClr val="000000">
                <a:alpha val="70000"/>
              </a:srgbClr>
            </a:outerShdw>
          </a:effectLst>
        </p:spPr>
      </p:pic>
      <p:grpSp>
        <p:nvGrpSpPr>
          <p:cNvPr id="20" name="Group 19"/>
          <p:cNvGrpSpPr/>
          <p:nvPr/>
        </p:nvGrpSpPr>
        <p:grpSpPr>
          <a:xfrm>
            <a:off x="21968" y="1364723"/>
            <a:ext cx="9304838" cy="2041196"/>
            <a:chOff x="23978" y="2133015"/>
            <a:chExt cx="9109994" cy="1351077"/>
          </a:xfrm>
        </p:grpSpPr>
        <p:sp>
          <p:nvSpPr>
            <p:cNvPr id="18" name="Hexagon 17"/>
            <p:cNvSpPr/>
            <p:nvPr/>
          </p:nvSpPr>
          <p:spPr>
            <a:xfrm>
              <a:off x="685800" y="2133015"/>
              <a:ext cx="7943090" cy="1351077"/>
            </a:xfrm>
            <a:prstGeom prst="hexagon">
              <a:avLst>
                <a:gd name="adj" fmla="val 27268"/>
                <a:gd name="vf" fmla="val 115470"/>
              </a:avLst>
            </a:prstGeom>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sp3d extrusionH="57150">
                <a:bevelT w="57150" h="38100" prst="artDeco"/>
              </a:sp3d>
            </a:bodyPr>
            <a:lstStyle/>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n-US" sz="2800" b="1" i="0" u="none" strike="noStrike" kern="1200" cap="none" spc="0" normalizeH="0" baseline="0" noProof="0" dirty="0">
                <a:ln>
                  <a:noFill/>
                </a:ln>
                <a:solidFill>
                  <a:srgbClr val="FFFF00"/>
                </a:solidFill>
                <a:effectLst/>
                <a:uLnTx/>
                <a:uFillTx/>
                <a:latin typeface="Times New Roman" pitchFamily="18" charset="0"/>
                <a:ea typeface="+mn-ea"/>
                <a:cs typeface="Times New Roman" pitchFamily="18" charset="0"/>
              </a:endParaRPr>
            </a:p>
          </p:txBody>
        </p:sp>
        <p:cxnSp>
          <p:nvCxnSpPr>
            <p:cNvPr id="30" name="Straight Connector 29"/>
            <p:cNvCxnSpPr/>
            <p:nvPr/>
          </p:nvCxnSpPr>
          <p:spPr>
            <a:xfrm>
              <a:off x="8534400" y="3211657"/>
              <a:ext cx="59957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 name="Straight Connector 2"/>
            <p:cNvCxnSpPr>
              <a:cxnSpLocks/>
              <a:endCxn id="18" idx="3"/>
            </p:cNvCxnSpPr>
            <p:nvPr/>
          </p:nvCxnSpPr>
          <p:spPr>
            <a:xfrm flipV="1">
              <a:off x="23978" y="2808554"/>
              <a:ext cx="661822" cy="420509"/>
            </a:xfrm>
            <a:prstGeom prst="line">
              <a:avLst/>
            </a:prstGeom>
          </p:spPr>
          <p:style>
            <a:lnRef idx="1">
              <a:schemeClr val="accent1"/>
            </a:lnRef>
            <a:fillRef idx="0">
              <a:schemeClr val="accent1"/>
            </a:fillRef>
            <a:effectRef idx="0">
              <a:schemeClr val="accent1"/>
            </a:effectRef>
            <a:fontRef idx="minor">
              <a:schemeClr val="tx1"/>
            </a:fontRef>
          </p:style>
        </p:cxnSp>
      </p:grpSp>
      <p:sp>
        <p:nvSpPr>
          <p:cNvPr id="35" name="Rectangle 34"/>
          <p:cNvSpPr/>
          <p:nvPr/>
        </p:nvSpPr>
        <p:spPr>
          <a:xfrm>
            <a:off x="1116771" y="3667780"/>
            <a:ext cx="3775715" cy="492443"/>
          </a:xfrm>
          <a:prstGeom prst="rect">
            <a:avLst/>
          </a:prstGeom>
        </p:spPr>
        <p:txBody>
          <a:bodyPr wrap="square">
            <a:spAutoFit/>
            <a:scene3d>
              <a:camera prst="orthographicFront"/>
              <a:lightRig rig="balanced" dir="t">
                <a:rot lat="0" lon="0" rev="2100000"/>
              </a:lightRig>
            </a:scene3d>
            <a:sp3d extrusionH="57150" prstMaterial="metal">
              <a:bevelT w="38100" h="25400"/>
              <a:contourClr>
                <a:schemeClr val="bg2"/>
              </a:contourClr>
            </a:sp3d>
          </a:bodyPr>
          <a:lstStyle/>
          <a:p>
            <a:pPr lvl="0" algn="just"/>
            <a:r>
              <a:rPr lang="en-US" sz="2600" dirty="0">
                <a:solidFill>
                  <a:prstClr val="white"/>
                </a:solidFill>
                <a:latin typeface="Times New Roman" panose="02020603050405020304" pitchFamily="18" charset="0"/>
                <a:cs typeface="Times New Roman" panose="02020603050405020304" pitchFamily="18" charset="0"/>
              </a:rPr>
              <a:t>A. </a:t>
            </a:r>
            <a:r>
              <a:rPr lang="en-US" sz="2600" dirty="0" err="1">
                <a:solidFill>
                  <a:prstClr val="white"/>
                </a:solidFill>
                <a:latin typeface="Times New Roman" panose="02020603050405020304" pitchFamily="18" charset="0"/>
                <a:cs typeface="Times New Roman" panose="02020603050405020304" pitchFamily="18" charset="0"/>
              </a:rPr>
              <a:t>Chính</a:t>
            </a:r>
            <a:r>
              <a:rPr lang="en-US" sz="2600" dirty="0">
                <a:solidFill>
                  <a:prstClr val="white"/>
                </a:solidFill>
                <a:latin typeface="Times New Roman" panose="02020603050405020304" pitchFamily="18" charset="0"/>
                <a:cs typeface="Times New Roman" panose="02020603050405020304" pitchFamily="18" charset="0"/>
              </a:rPr>
              <a:t> </a:t>
            </a:r>
            <a:r>
              <a:rPr lang="en-US" sz="2600" dirty="0" err="1">
                <a:solidFill>
                  <a:prstClr val="white"/>
                </a:solidFill>
                <a:latin typeface="Times New Roman" panose="02020603050405020304" pitchFamily="18" charset="0"/>
                <a:cs typeface="Times New Roman" panose="02020603050405020304" pitchFamily="18" charset="0"/>
              </a:rPr>
              <a:t>trị</a:t>
            </a:r>
            <a:r>
              <a:rPr lang="en-US" sz="2600" dirty="0">
                <a:solidFill>
                  <a:prstClr val="white"/>
                </a:solidFill>
                <a:latin typeface="Times New Roman" panose="02020603050405020304" pitchFamily="18" charset="0"/>
                <a:cs typeface="Times New Roman" panose="02020603050405020304" pitchFamily="18" charset="0"/>
              </a:rPr>
              <a:t> - </a:t>
            </a:r>
            <a:r>
              <a:rPr lang="en-US" sz="2600" dirty="0" err="1">
                <a:solidFill>
                  <a:prstClr val="white"/>
                </a:solidFill>
                <a:latin typeface="Times New Roman" panose="02020603050405020304" pitchFamily="18" charset="0"/>
                <a:cs typeface="Times New Roman" panose="02020603050405020304" pitchFamily="18" charset="0"/>
              </a:rPr>
              <a:t>xã</a:t>
            </a:r>
            <a:r>
              <a:rPr lang="en-US" sz="2600" dirty="0">
                <a:solidFill>
                  <a:prstClr val="white"/>
                </a:solidFill>
                <a:latin typeface="Times New Roman" panose="02020603050405020304" pitchFamily="18" charset="0"/>
                <a:cs typeface="Times New Roman" panose="02020603050405020304" pitchFamily="18" charset="0"/>
              </a:rPr>
              <a:t> </a:t>
            </a:r>
            <a:r>
              <a:rPr lang="en-US" sz="2600" dirty="0" err="1">
                <a:solidFill>
                  <a:prstClr val="white"/>
                </a:solidFill>
                <a:latin typeface="Times New Roman" panose="02020603050405020304" pitchFamily="18" charset="0"/>
                <a:cs typeface="Times New Roman" panose="02020603050405020304" pitchFamily="18" charset="0"/>
              </a:rPr>
              <a:t>hội</a:t>
            </a:r>
            <a:endParaRPr lang="en-US" sz="2600" dirty="0">
              <a:solidFill>
                <a:prstClr val="white"/>
              </a:solidFill>
              <a:latin typeface="Times New Roman" panose="02020603050405020304" pitchFamily="18" charset="0"/>
              <a:cs typeface="Times New Roman" panose="02020603050405020304" pitchFamily="18" charset="0"/>
            </a:endParaRPr>
          </a:p>
        </p:txBody>
      </p:sp>
      <p:sp>
        <p:nvSpPr>
          <p:cNvPr id="36" name="Rectangle 35"/>
          <p:cNvSpPr/>
          <p:nvPr/>
        </p:nvSpPr>
        <p:spPr>
          <a:xfrm>
            <a:off x="1082740" y="4416944"/>
            <a:ext cx="4388181" cy="461665"/>
          </a:xfrm>
          <a:prstGeom prst="rect">
            <a:avLst/>
          </a:prstGeom>
        </p:spPr>
        <p:txBody>
          <a:bodyPr wrap="square">
            <a:spAutoFit/>
            <a:scene3d>
              <a:camera prst="orthographicFront"/>
              <a:lightRig rig="balanced" dir="t">
                <a:rot lat="0" lon="0" rev="2100000"/>
              </a:lightRig>
            </a:scene3d>
            <a:sp3d extrusionH="57150" prstMaterial="metal">
              <a:bevelT w="38100" h="25400"/>
              <a:contourClr>
                <a:schemeClr val="bg2"/>
              </a:contourClr>
            </a:sp3d>
          </a:bodyPr>
          <a:lstStyle/>
          <a:p>
            <a:pPr lvl="0" algn="just"/>
            <a:r>
              <a:rPr kumimoji="0" lang="en-US" sz="24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B. </a:t>
            </a:r>
            <a:r>
              <a:rPr lang="en-US" sz="2400" dirty="0" err="1">
                <a:solidFill>
                  <a:schemeClr val="bg1"/>
                </a:solidFill>
                <a:latin typeface="Times New Roman" panose="02020603050405020304" pitchFamily="18" charset="0"/>
                <a:cs typeface="Times New Roman" panose="02020603050405020304" pitchFamily="18" charset="0"/>
              </a:rPr>
              <a:t>Kinh</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tế</a:t>
            </a:r>
            <a:r>
              <a:rPr lang="en-US" sz="2400" dirty="0">
                <a:solidFill>
                  <a:schemeClr val="bg1"/>
                </a:solidFill>
                <a:latin typeface="Times New Roman" panose="02020603050405020304" pitchFamily="18" charset="0"/>
                <a:cs typeface="Times New Roman" panose="02020603050405020304" pitchFamily="18" charset="0"/>
              </a:rPr>
              <a:t> - </a:t>
            </a:r>
            <a:r>
              <a:rPr lang="en-US" sz="2400" dirty="0" err="1">
                <a:solidFill>
                  <a:schemeClr val="bg1"/>
                </a:solidFill>
                <a:latin typeface="Times New Roman" panose="02020603050405020304" pitchFamily="18" charset="0"/>
                <a:cs typeface="Times New Roman" panose="02020603050405020304" pitchFamily="18" charset="0"/>
              </a:rPr>
              <a:t>xã</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hội</a:t>
            </a:r>
            <a:r>
              <a:rPr lang="en-US" sz="2400" dirty="0">
                <a:solidFill>
                  <a:schemeClr val="bg1"/>
                </a:solidFill>
                <a:latin typeface="Times New Roman" panose="02020603050405020304" pitchFamily="18" charset="0"/>
                <a:cs typeface="Times New Roman" panose="02020603050405020304" pitchFamily="18" charset="0"/>
              </a:rPr>
              <a:t> </a:t>
            </a:r>
            <a:endParaRPr kumimoji="0" lang="vi-VN" sz="2400" b="1" i="0" u="none" strike="noStrike" kern="1200" cap="none" spc="0" normalizeH="0" baseline="0" noProof="0" dirty="0">
              <a:ln>
                <a:noFill/>
              </a:ln>
              <a:solidFill>
                <a:schemeClr val="bg1"/>
              </a:solidFill>
              <a:effectLst/>
              <a:uLnTx/>
              <a:uFillTx/>
              <a:latin typeface="Times New Roman" panose="02020603050405020304" pitchFamily="18" charset="0"/>
              <a:cs typeface="Times New Roman" panose="02020603050405020304" pitchFamily="18" charset="0"/>
            </a:endParaRPr>
          </a:p>
        </p:txBody>
      </p:sp>
      <p:sp>
        <p:nvSpPr>
          <p:cNvPr id="38" name="Rectangle 37"/>
          <p:cNvSpPr/>
          <p:nvPr/>
        </p:nvSpPr>
        <p:spPr>
          <a:xfrm>
            <a:off x="1073123" y="5743483"/>
            <a:ext cx="5112237" cy="477054"/>
          </a:xfrm>
          <a:prstGeom prst="rect">
            <a:avLst/>
          </a:prstGeom>
        </p:spPr>
        <p:txBody>
          <a:bodyPr wrap="square">
            <a:spAutoFit/>
            <a:scene3d>
              <a:camera prst="orthographicFront"/>
              <a:lightRig rig="balanced" dir="t">
                <a:rot lat="0" lon="0" rev="2100000"/>
              </a:lightRig>
            </a:scene3d>
            <a:sp3d extrusionH="57150" prstMaterial="metal">
              <a:bevelT w="38100" h="25400"/>
              <a:contourClr>
                <a:schemeClr val="bg2"/>
              </a:contourClr>
            </a:sp3d>
          </a:bodyPr>
          <a:lstStyle/>
          <a:p>
            <a:pPr lvl="0" algn="just"/>
            <a:r>
              <a:rPr kumimoji="0" lang="en-US" sz="2500" b="0" i="0" u="none" strike="noStrike" kern="1200" cap="none" spc="0" normalizeH="0" baseline="0" noProof="0" dirty="0">
                <a:ln>
                  <a:noFill/>
                </a:ln>
                <a:solidFill>
                  <a:schemeClr val="bg1"/>
                </a:solidFill>
                <a:effectLst/>
                <a:uLnTx/>
                <a:uFillTx/>
                <a:latin typeface="Times New Roman" panose="02020603050405020304" pitchFamily="18" charset="0"/>
                <a:cs typeface="Times New Roman" panose="02020603050405020304" pitchFamily="18" charset="0"/>
              </a:rPr>
              <a:t>D. </a:t>
            </a:r>
            <a:r>
              <a:rPr lang="vi-VN" sz="2500" dirty="0">
                <a:solidFill>
                  <a:schemeClr val="bg1"/>
                </a:solidFill>
                <a:latin typeface="Times New Roman" panose="02020603050405020304" pitchFamily="18" charset="0"/>
                <a:cs typeface="Times New Roman" panose="02020603050405020304" pitchFamily="18" charset="0"/>
              </a:rPr>
              <a:t>Cơ cấu xã hội – giai cấp</a:t>
            </a:r>
            <a:endParaRPr kumimoji="0" lang="vi-VN" sz="2500" b="1" i="0" u="none" strike="noStrike" kern="1200" cap="none" spc="0" normalizeH="0" baseline="0" noProof="0" dirty="0">
              <a:ln>
                <a:noFill/>
              </a:ln>
              <a:solidFill>
                <a:schemeClr val="bg1"/>
              </a:solidFill>
              <a:effectLst/>
              <a:uLnTx/>
              <a:uFillTx/>
              <a:latin typeface="Times New Roman" panose="02020603050405020304" pitchFamily="18" charset="0"/>
              <a:cs typeface="Times New Roman" panose="02020603050405020304" pitchFamily="18" charset="0"/>
            </a:endParaRPr>
          </a:p>
        </p:txBody>
      </p:sp>
      <p:pic>
        <p:nvPicPr>
          <p:cNvPr id="2" name="10SECOND.avi">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11"/>
          <a:stretch>
            <a:fillRect/>
          </a:stretch>
        </p:blipFill>
        <p:spPr>
          <a:xfrm>
            <a:off x="7338884" y="125350"/>
            <a:ext cx="1829093" cy="1127909"/>
          </a:xfrm>
          <a:prstGeom prst="rect">
            <a:avLst/>
          </a:prstGeom>
        </p:spPr>
      </p:pic>
      <p:sp>
        <p:nvSpPr>
          <p:cNvPr id="42" name="Action Button: Information 41">
            <a:hlinkClick r:id="rId12" action="ppaction://hlinksldjump" highlightClick="1"/>
          </p:cNvPr>
          <p:cNvSpPr/>
          <p:nvPr/>
        </p:nvSpPr>
        <p:spPr>
          <a:xfrm>
            <a:off x="8672919" y="3014991"/>
            <a:ext cx="449113" cy="337809"/>
          </a:xfrm>
          <a:prstGeom prst="actionButtonInformation">
            <a:avLst/>
          </a:prstGeom>
          <a:ln/>
        </p:spPr>
        <p:style>
          <a:lnRef idx="1">
            <a:schemeClr val="accent5"/>
          </a:lnRef>
          <a:fillRef idx="2">
            <a:schemeClr val="accent5"/>
          </a:fillRef>
          <a:effectRef idx="1">
            <a:schemeClr val="accent5"/>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200" b="0" i="0" u="none" strike="noStrike" kern="1200" cap="none" spc="0" normalizeH="0" baseline="0" noProof="0" dirty="0" err="1">
              <a:ln>
                <a:noFill/>
              </a:ln>
              <a:solidFill>
                <a:prstClr val="black"/>
              </a:solidFill>
              <a:effectLst/>
              <a:uLnTx/>
              <a:uFillTx/>
              <a:latin typeface="Times New Roman" pitchFamily="18" charset="0"/>
              <a:ea typeface="+mn-ea"/>
              <a:cs typeface="Times New Roman" pitchFamily="18" charset="0"/>
            </a:endParaRPr>
          </a:p>
        </p:txBody>
      </p:sp>
      <p:sp>
        <p:nvSpPr>
          <p:cNvPr id="6" name="TextBox 5">
            <a:extLst>
              <a:ext uri="{FF2B5EF4-FFF2-40B4-BE49-F238E27FC236}">
                <a16:creationId xmlns:a16="http://schemas.microsoft.com/office/drawing/2014/main" id="{F5CD8B8D-2E3B-4C4F-ADF6-6687E7217B0E}"/>
              </a:ext>
            </a:extLst>
          </p:cNvPr>
          <p:cNvSpPr txBox="1"/>
          <p:nvPr/>
        </p:nvSpPr>
        <p:spPr>
          <a:xfrm>
            <a:off x="1141924" y="1428750"/>
            <a:ext cx="7461780" cy="1862048"/>
          </a:xfrm>
          <a:prstGeom prst="rect">
            <a:avLst/>
          </a:prstGeom>
          <a:noFill/>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vi-VN" sz="2300" i="1" dirty="0">
                <a:solidFill>
                  <a:schemeClr val="bg1"/>
                </a:solidFill>
                <a:latin typeface="+mj-lt"/>
              </a:rPr>
              <a:t>“Giai cấp công nhân là những người trực tiếp hoặc gián tiếp vận hành các công cụ sản xuất có tính chất công nghiệp ngày càng hiện đại và xã hội hóa cao”. </a:t>
            </a:r>
            <a:r>
              <a:rPr lang="vi-VN" sz="2300" dirty="0">
                <a:solidFill>
                  <a:schemeClr val="bg1"/>
                </a:solidFill>
                <a:latin typeface="+mj-lt"/>
              </a:rPr>
              <a:t>Đây là nội dung thuộc phương diện nào trong hai phương diện xác định giai cấp công nhân?</a:t>
            </a:r>
            <a:endParaRPr kumimoji="0" lang="vi-VN" sz="2300" b="0" i="0" u="none" strike="noStrike" kern="1200" cap="none" spc="0" normalizeH="0" baseline="0" noProof="0" dirty="0">
              <a:ln>
                <a:noFill/>
              </a:ln>
              <a:solidFill>
                <a:schemeClr val="bg1"/>
              </a:solidFill>
              <a:effectLst/>
              <a:uLnTx/>
              <a:uFillTx/>
              <a:latin typeface="+mj-lt"/>
              <a:ea typeface="+mn-ea"/>
              <a:cs typeface="+mn-cs"/>
            </a:endParaRPr>
          </a:p>
        </p:txBody>
      </p:sp>
      <p:sp>
        <p:nvSpPr>
          <p:cNvPr id="4" name="Oval 3"/>
          <p:cNvSpPr/>
          <p:nvPr/>
        </p:nvSpPr>
        <p:spPr>
          <a:xfrm>
            <a:off x="-15659" y="1313440"/>
            <a:ext cx="1205344" cy="838200"/>
          </a:xfrm>
          <a:prstGeom prst="ellipse">
            <a:avLst/>
          </a:prstGeom>
          <a:solidFill>
            <a:srgbClr val="FF0000"/>
          </a:solidFill>
          <a:ln>
            <a:noFill/>
          </a:ln>
          <a:effectLst>
            <a:glow rad="228600">
              <a:schemeClr val="accent1">
                <a:satMod val="175000"/>
                <a:alpha val="40000"/>
              </a:schemeClr>
            </a:glow>
          </a:effectLst>
          <a:scene3d>
            <a:camera prst="orthographicFront">
              <a:rot lat="0" lon="0" rev="0"/>
            </a:camera>
            <a:lightRig rig="glow" dir="t">
              <a:rot lat="0" lon="0" rev="14100000"/>
            </a:lightRig>
          </a:scene3d>
          <a:sp3d prstMaterial="softEdge">
            <a:bevelT w="127000" prst="artDeco"/>
          </a:sp3d>
        </p:spPr>
        <p:style>
          <a:lnRef idx="0">
            <a:schemeClr val="accent5"/>
          </a:lnRef>
          <a:fillRef idx="3">
            <a:schemeClr val="accent5"/>
          </a:fillRef>
          <a:effectRef idx="3">
            <a:schemeClr val="accent5"/>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a:ln>
                  <a:noFill/>
                </a:ln>
                <a:solidFill>
                  <a:prstClr val="white"/>
                </a:solidFill>
                <a:effectLst/>
                <a:uLnTx/>
                <a:uFillTx/>
                <a:latin typeface="Arial" pitchFamily="34" charset="0"/>
                <a:ea typeface="Tahoma" pitchFamily="34" charset="0"/>
                <a:cs typeface="Arial" pitchFamily="34" charset="0"/>
              </a:rPr>
              <a:t>1</a:t>
            </a:r>
            <a:r>
              <a:rPr lang="en-US" sz="4000" b="1" dirty="0">
                <a:solidFill>
                  <a:prstClr val="white"/>
                </a:solidFill>
                <a:latin typeface="Arial" pitchFamily="34" charset="0"/>
                <a:ea typeface="Tahoma" pitchFamily="34" charset="0"/>
                <a:cs typeface="Arial" pitchFamily="34" charset="0"/>
              </a:rPr>
              <a:t>5</a:t>
            </a:r>
            <a:endParaRPr kumimoji="0" lang="en-US" sz="4000" b="1" i="0" u="none" strike="noStrike" kern="1200" cap="none" spc="0" normalizeH="0" baseline="0" noProof="0" dirty="0">
              <a:ln>
                <a:noFill/>
              </a:ln>
              <a:solidFill>
                <a:prstClr val="white"/>
              </a:solidFill>
              <a:effectLst/>
              <a:uLnTx/>
              <a:uFillTx/>
              <a:latin typeface="Arial" pitchFamily="34" charset="0"/>
              <a:ea typeface="Tahoma" pitchFamily="34" charset="0"/>
              <a:cs typeface="Arial" pitchFamily="34" charset="0"/>
            </a:endParaRPr>
          </a:p>
        </p:txBody>
      </p:sp>
    </p:spTree>
    <p:extLst>
      <p:ext uri="{BB962C8B-B14F-4D97-AF65-F5344CB8AC3E}">
        <p14:creationId xmlns:p14="http://schemas.microsoft.com/office/powerpoint/2010/main" val="22016454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500"/>
                                        <p:tgtEl>
                                          <p:spTgt spid="35"/>
                                        </p:tgtEl>
                                      </p:cBhvr>
                                    </p:animEffect>
                                  </p:childTnLst>
                                  <p:subTnLst>
                                    <p:audio>
                                      <p:cMediaNode>
                                        <p:cTn display="0" masterRel="sameClick">
                                          <p:stCondLst>
                                            <p:cond evt="begin" delay="0">
                                              <p:tn val="5"/>
                                            </p:cond>
                                          </p:stCondLst>
                                          <p:endCondLst>
                                            <p:cond evt="onStopAudio" delay="0">
                                              <p:tgtEl>
                                                <p:sldTgt/>
                                              </p:tgtEl>
                                            </p:cond>
                                          </p:endCondLst>
                                        </p:cTn>
                                        <p:tgtEl>
                                          <p:sndTgt r:embed="rId5" name="hammer.wav"/>
                                        </p:tgtEl>
                                      </p:cMediaNode>
                                    </p:audio>
                                  </p:sub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36"/>
                                        </p:tgtEl>
                                        <p:attrNameLst>
                                          <p:attrName>style.visibility</p:attrName>
                                        </p:attrNameLst>
                                      </p:cBhvr>
                                      <p:to>
                                        <p:strVal val="visible"/>
                                      </p:to>
                                    </p:set>
                                  </p:childTnLst>
                                  <p:subTnLst>
                                    <p:audio>
                                      <p:cMediaNode>
                                        <p:cTn display="0" masterRel="sameClick">
                                          <p:stCondLst>
                                            <p:cond evt="begin" delay="0">
                                              <p:tn val="10"/>
                                            </p:cond>
                                          </p:stCondLst>
                                          <p:endCondLst>
                                            <p:cond evt="onStopAudio" delay="0">
                                              <p:tgtEl>
                                                <p:sldTgt/>
                                              </p:tgtEl>
                                            </p:cond>
                                          </p:endCondLst>
                                        </p:cTn>
                                        <p:tgtEl>
                                          <p:sndTgt r:embed="rId5" name="hammer.wav"/>
                                        </p:tgtEl>
                                      </p:cMediaNode>
                                    </p:audio>
                                  </p:sub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79"/>
                                        </p:tgtEl>
                                        <p:attrNameLst>
                                          <p:attrName>style.visibility</p:attrName>
                                        </p:attrNameLst>
                                      </p:cBhvr>
                                      <p:to>
                                        <p:strVal val="visible"/>
                                      </p:to>
                                    </p:set>
                                  </p:childTnLst>
                                  <p:subTnLst>
                                    <p:audio>
                                      <p:cMediaNode>
                                        <p:cTn display="0" masterRel="sameClick">
                                          <p:stCondLst>
                                            <p:cond evt="begin" delay="0">
                                              <p:tn val="14"/>
                                            </p:cond>
                                          </p:stCondLst>
                                          <p:endCondLst>
                                            <p:cond evt="onStopAudio" delay="0">
                                              <p:tgtEl>
                                                <p:sldTgt/>
                                              </p:tgtEl>
                                            </p:cond>
                                          </p:endCondLst>
                                        </p:cTn>
                                        <p:tgtEl>
                                          <p:sndTgt r:embed="rId5" name="hammer.wav"/>
                                        </p:tgtEl>
                                      </p:cMediaNode>
                                    </p:audio>
                                  </p:sub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8"/>
                                        </p:tgtEl>
                                        <p:attrNameLst>
                                          <p:attrName>style.visibility</p:attrName>
                                        </p:attrNameLst>
                                      </p:cBhvr>
                                      <p:to>
                                        <p:strVal val="visible"/>
                                      </p:to>
                                    </p:set>
                                    <p:animEffect transition="in" filter="fade">
                                      <p:cBhvr>
                                        <p:cTn id="20" dur="500"/>
                                        <p:tgtEl>
                                          <p:spTgt spid="38"/>
                                        </p:tgtEl>
                                      </p:cBhvr>
                                    </p:animEffect>
                                  </p:childTnLst>
                                  <p:subTnLst>
                                    <p:audio>
                                      <p:cMediaNode>
                                        <p:cTn display="0" masterRel="sameClick">
                                          <p:stCondLst>
                                            <p:cond evt="begin" delay="0">
                                              <p:tn val="18"/>
                                            </p:cond>
                                          </p:stCondLst>
                                          <p:endCondLst>
                                            <p:cond evt="onStopAudio" delay="0">
                                              <p:tgtEl>
                                                <p:sldTgt/>
                                              </p:tgtEl>
                                            </p:cond>
                                          </p:endCondLst>
                                        </p:cTn>
                                        <p:tgtEl>
                                          <p:sndTgt r:embed="rId5" name="hammer.wav"/>
                                        </p:tgtEl>
                                      </p:cMediaNode>
                                    </p:audio>
                                  </p:sub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76"/>
                                        </p:tgtEl>
                                        <p:attrNameLst>
                                          <p:attrName>style.visibility</p:attrName>
                                        </p:attrNameLst>
                                      </p:cBhvr>
                                      <p:to>
                                        <p:strVal val="visible"/>
                                      </p:to>
                                    </p:set>
                                  </p:childTnLst>
                                  <p:subTnLst>
                                    <p:audio>
                                      <p:cMediaNode>
                                        <p:cTn display="0" masterRel="sameClick">
                                          <p:stCondLst>
                                            <p:cond evt="begin" delay="0">
                                              <p:tn val="23"/>
                                            </p:cond>
                                          </p:stCondLst>
                                          <p:endCondLst>
                                            <p:cond evt="onStopAudio" delay="0">
                                              <p:tgtEl>
                                                <p:sldTgt/>
                                              </p:tgtEl>
                                            </p:cond>
                                          </p:endCondLst>
                                        </p:cTn>
                                        <p:tgtEl>
                                          <p:sndTgt r:embed="rId6" name="type.wav"/>
                                        </p:tgtEl>
                                      </p:cMediaNode>
                                    </p:audio>
                                  </p:subTnLst>
                                </p:cTn>
                              </p:par>
                            </p:childTnLst>
                          </p:cTn>
                        </p:par>
                      </p:childTnLst>
                    </p:cTn>
                  </p:par>
                  <p:par>
                    <p:cTn id="25" fill="hold">
                      <p:stCondLst>
                        <p:cond delay="indefinite"/>
                      </p:stCondLst>
                      <p:childTnLst>
                        <p:par>
                          <p:cTn id="26" fill="hold">
                            <p:stCondLst>
                              <p:cond delay="0"/>
                            </p:stCondLst>
                            <p:childTnLst>
                              <p:par>
                                <p:cTn id="27" presetID="21" presetClass="emph" presetSubtype="0" repeatCount="indefinite" fill="hold" grpId="1" nodeType="clickEffect">
                                  <p:stCondLst>
                                    <p:cond delay="0"/>
                                  </p:stCondLst>
                                  <p:childTnLst>
                                    <p:animClr clrSpc="hsl" dir="cw">
                                      <p:cBhvr override="childStyle">
                                        <p:cTn id="28" dur="1000" fill="hold"/>
                                        <p:tgtEl>
                                          <p:spTgt spid="76"/>
                                        </p:tgtEl>
                                        <p:attrNameLst>
                                          <p:attrName>style.color</p:attrName>
                                        </p:attrNameLst>
                                      </p:cBhvr>
                                      <p:by>
                                        <p:hsl h="7200000" s="0" l="0"/>
                                      </p:by>
                                    </p:animClr>
                                    <p:animClr clrSpc="hsl" dir="cw">
                                      <p:cBhvr>
                                        <p:cTn id="29" dur="1000" fill="hold"/>
                                        <p:tgtEl>
                                          <p:spTgt spid="76"/>
                                        </p:tgtEl>
                                        <p:attrNameLst>
                                          <p:attrName>fillcolor</p:attrName>
                                        </p:attrNameLst>
                                      </p:cBhvr>
                                      <p:by>
                                        <p:hsl h="7200000" s="0" l="0"/>
                                      </p:by>
                                    </p:animClr>
                                    <p:animClr clrSpc="hsl" dir="cw">
                                      <p:cBhvr>
                                        <p:cTn id="30" dur="1000" fill="hold"/>
                                        <p:tgtEl>
                                          <p:spTgt spid="76"/>
                                        </p:tgtEl>
                                        <p:attrNameLst>
                                          <p:attrName>stroke.color</p:attrName>
                                        </p:attrNameLst>
                                      </p:cBhvr>
                                      <p:by>
                                        <p:hsl h="7200000" s="0" l="0"/>
                                      </p:by>
                                    </p:animClr>
                                    <p:set>
                                      <p:cBhvr>
                                        <p:cTn id="31" dur="1000" fill="hold"/>
                                        <p:tgtEl>
                                          <p:spTgt spid="76"/>
                                        </p:tgtEl>
                                        <p:attrNameLst>
                                          <p:attrName>fill.type</p:attrName>
                                        </p:attrNameLst>
                                      </p:cBhvr>
                                      <p:to>
                                        <p:strVal val="solid"/>
                                      </p:to>
                                    </p:set>
                                  </p:childTnLst>
                                  <p:subTnLst>
                                    <p:audio>
                                      <p:cMediaNode>
                                        <p:cTn display="0" masterRel="sameClick">
                                          <p:stCondLst>
                                            <p:cond evt="begin" delay="0">
                                              <p:tn val="27"/>
                                            </p:cond>
                                          </p:stCondLst>
                                          <p:endCondLst>
                                            <p:cond evt="onStopAudio" delay="0">
                                              <p:tgtEl>
                                                <p:sldTgt/>
                                              </p:tgtEl>
                                            </p:cond>
                                          </p:endCondLst>
                                        </p:cTn>
                                        <p:tgtEl>
                                          <p:sndTgt r:embed="rId7" name="drumroll.wav"/>
                                        </p:tgtEl>
                                      </p:cMediaNode>
                                    </p:audio>
                                  </p:subTnLst>
                                </p:cTn>
                              </p:par>
                            </p:childTnLst>
                          </p:cTn>
                        </p:par>
                      </p:childTnLst>
                    </p:cTn>
                  </p:par>
                </p:childTnLst>
              </p:cTn>
              <p:prevCondLst>
                <p:cond evt="onPrev" delay="0">
                  <p:tgtEl>
                    <p:sldTgt/>
                  </p:tgtEl>
                </p:cond>
              </p:prevCondLst>
              <p:nextCondLst>
                <p:cond evt="onNext" delay="0">
                  <p:tgtEl>
                    <p:sldTgt/>
                  </p:tgtEl>
                </p:cond>
              </p:nextCondLst>
            </p:seq>
            <p:video>
              <p:cMediaNode vol="80000">
                <p:cTn id="32" fill="hold" display="0">
                  <p:stCondLst>
                    <p:cond delay="indefinite"/>
                  </p:stCondLst>
                </p:cTn>
                <p:tgtEl>
                  <p:spTgt spid="2"/>
                </p:tgtEl>
              </p:cMediaNode>
            </p:video>
            <p:seq concurrent="1" nextAc="seek">
              <p:cTn id="33" restart="whenNotActive" fill="hold" evtFilter="cancelBubble" nodeType="interactiveSeq">
                <p:stCondLst>
                  <p:cond evt="onClick" delay="0">
                    <p:tgtEl>
                      <p:spTgt spid="55"/>
                    </p:tgtEl>
                  </p:cond>
                </p:stCondLst>
                <p:endSync evt="end" delay="0">
                  <p:rtn val="all"/>
                </p:endSync>
                <p:childTnLst>
                  <p:par>
                    <p:cTn id="34" fill="hold">
                      <p:stCondLst>
                        <p:cond delay="0"/>
                      </p:stCondLst>
                      <p:childTnLst>
                        <p:par>
                          <p:cTn id="35" fill="hold">
                            <p:stCondLst>
                              <p:cond delay="0"/>
                            </p:stCondLst>
                            <p:childTnLst>
                              <p:par>
                                <p:cTn id="36" presetID="2" presetClass="mediacall" presetSubtype="0" fill="hold" nodeType="clickEffect">
                                  <p:stCondLst>
                                    <p:cond delay="0"/>
                                  </p:stCondLst>
                                  <p:childTnLst>
                                    <p:cmd type="call" cmd="togglePause">
                                      <p:cBhvr>
                                        <p:cTn id="37" dur="1" fill="hold"/>
                                        <p:tgtEl>
                                          <p:spTgt spid="2"/>
                                        </p:tgtEl>
                                      </p:cBhvr>
                                    </p:cmd>
                                  </p:childTnLst>
                                </p:cTn>
                              </p:par>
                            </p:childTnLst>
                          </p:cTn>
                        </p:par>
                      </p:childTnLst>
                    </p:cTn>
                  </p:par>
                </p:childTnLst>
              </p:cTn>
              <p:nextCondLst>
                <p:cond evt="onClick" delay="0">
                  <p:tgtEl>
                    <p:spTgt spid="55"/>
                  </p:tgtEl>
                </p:cond>
              </p:nextCondLst>
            </p:seq>
          </p:childTnLst>
        </p:cTn>
      </p:par>
    </p:tnLst>
    <p:bldLst>
      <p:bldP spid="79" grpId="0"/>
      <p:bldP spid="76" grpId="0" animBg="1"/>
      <p:bldP spid="76" grpId="1" animBg="1"/>
      <p:bldP spid="35" grpId="0"/>
      <p:bldP spid="36" grpId="0"/>
      <p:bldP spid="38"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8">
            <a:lum/>
          </a:blip>
          <a:srcRect/>
          <a:stretch>
            <a:fillRect l="-10000" r="-10000"/>
          </a:stretch>
        </a:blipFill>
        <a:effectLst/>
      </p:bgPr>
    </p:bg>
    <p:spTree>
      <p:nvGrpSpPr>
        <p:cNvPr id="1" name=""/>
        <p:cNvGrpSpPr/>
        <p:nvPr/>
      </p:nvGrpSpPr>
      <p:grpSpPr>
        <a:xfrm>
          <a:off x="0" y="0"/>
          <a:ext cx="0" cy="0"/>
          <a:chOff x="0" y="0"/>
          <a:chExt cx="0" cy="0"/>
        </a:xfrm>
      </p:grpSpPr>
      <p:sp>
        <p:nvSpPr>
          <p:cNvPr id="79" name="Rectangle 78"/>
          <p:cNvSpPr/>
          <p:nvPr/>
        </p:nvSpPr>
        <p:spPr>
          <a:xfrm>
            <a:off x="1073123" y="5135328"/>
            <a:ext cx="2844433" cy="892552"/>
          </a:xfrm>
          <a:prstGeom prst="rect">
            <a:avLst/>
          </a:prstGeom>
        </p:spPr>
        <p:txBody>
          <a:bodyPr wrap="none">
            <a:spAutoFit/>
            <a:scene3d>
              <a:camera prst="orthographicFront"/>
              <a:lightRig rig="balanced" dir="t">
                <a:rot lat="0" lon="0" rev="2100000"/>
              </a:lightRig>
            </a:scene3d>
            <a:sp3d extrusionH="57150" prstMaterial="metal">
              <a:bevelT w="38100" h="25400"/>
              <a:contourClr>
                <a:schemeClr val="bg2"/>
              </a:contourClr>
            </a:sp3d>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6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C. Văn </a:t>
            </a:r>
            <a:r>
              <a:rPr kumimoji="0" lang="en-US" sz="26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hóa</a:t>
            </a:r>
            <a:r>
              <a:rPr kumimoji="0" lang="en-US" sz="26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 </a:t>
            </a:r>
            <a:r>
              <a:rPr kumimoji="0" lang="en-US" sz="26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xã</a:t>
            </a:r>
            <a:r>
              <a:rPr kumimoji="0" lang="en-US" sz="26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a:t>
            </a:r>
            <a:r>
              <a:rPr kumimoji="0" lang="en-US" sz="26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hội</a:t>
            </a:r>
            <a:endParaRPr kumimoji="0" lang="en-US" sz="26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vi-VN" sz="26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sp>
        <p:nvSpPr>
          <p:cNvPr id="76" name="Hexagon 75"/>
          <p:cNvSpPr/>
          <p:nvPr/>
        </p:nvSpPr>
        <p:spPr>
          <a:xfrm>
            <a:off x="914400" y="3653603"/>
            <a:ext cx="3407809" cy="661809"/>
          </a:xfrm>
          <a:prstGeom prst="hexagon">
            <a:avLst>
              <a:gd name="adj" fmla="val 43803"/>
              <a:gd name="vf" fmla="val 115470"/>
            </a:avLst>
          </a:prstGeom>
          <a:ln/>
        </p:spPr>
        <p:style>
          <a:lnRef idx="3">
            <a:schemeClr val="lt1"/>
          </a:lnRef>
          <a:fillRef idx="1">
            <a:schemeClr val="accent6"/>
          </a:fillRef>
          <a:effectRef idx="1">
            <a:schemeClr val="accent6"/>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sp3d extrusionH="57150">
              <a:bevelT w="38100" h="38100" prst="angle"/>
            </a:sp3d>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700" b="0" i="0" u="none" strike="noStrike" kern="1200" cap="none" spc="0" normalizeH="0" baseline="0" noProof="0" dirty="0">
                <a:ln>
                  <a:noFill/>
                </a:ln>
                <a:solidFill>
                  <a:prstClr val="white"/>
                </a:solidFill>
                <a:effectLst/>
                <a:uLnTx/>
                <a:uFillTx/>
                <a:latin typeface="Times New Roman" pitchFamily="18" charset="0"/>
                <a:ea typeface="+mn-ea"/>
                <a:cs typeface="Times New Roman" pitchFamily="18" charset="0"/>
              </a:rPr>
              <a:t>  </a:t>
            </a:r>
            <a:endParaRPr kumimoji="0" lang="en-US" sz="2700" b="1" i="0" u="none" strike="noStrike" kern="1200" cap="none" spc="0" normalizeH="0" baseline="0" noProof="0" dirty="0">
              <a:ln>
                <a:noFill/>
              </a:ln>
              <a:solidFill>
                <a:prstClr val="white"/>
              </a:solidFill>
              <a:effectLst/>
              <a:uLnTx/>
              <a:uFillTx/>
              <a:latin typeface="Times New Roman" pitchFamily="18" charset="0"/>
              <a:ea typeface="Tahoma" pitchFamily="34" charset="0"/>
              <a:cs typeface="Times New Roman" pitchFamily="18" charset="0"/>
            </a:endParaRPr>
          </a:p>
        </p:txBody>
      </p:sp>
      <p:sp>
        <p:nvSpPr>
          <p:cNvPr id="19" name="Rectangle 18"/>
          <p:cNvSpPr/>
          <p:nvPr/>
        </p:nvSpPr>
        <p:spPr>
          <a:xfrm>
            <a:off x="1476" y="152400"/>
            <a:ext cx="4320733" cy="830997"/>
          </a:xfrm>
          <a:prstGeom prst="rect">
            <a:avLst/>
          </a:prstGeom>
          <a:noFill/>
          <a:ln>
            <a:noFill/>
          </a:ln>
          <a:effectLst>
            <a:outerShdw blurRad="127000" dist="38100" dir="2700000" algn="ctr">
              <a:srgbClr val="000000">
                <a:alpha val="45000"/>
              </a:srgbClr>
            </a:outerShdw>
          </a:effectLst>
        </p:spPr>
        <p:txBody>
          <a:bodyPr wrap="square" lIns="91440" tIns="45720" rIns="91440" bIns="45720">
            <a:spAutoFit/>
            <a:scene3d>
              <a:camera prst="orthographicFront"/>
              <a:lightRig rig="glow" dir="tl">
                <a:rot lat="0" lon="0" rev="5400000"/>
              </a:lightRig>
            </a:scene3d>
            <a:sp3d contourW="12700">
              <a:bevelT w="25400" h="25400"/>
              <a:contourClr>
                <a:schemeClr val="accent6">
                  <a:shade val="73000"/>
                </a:schemeClr>
              </a:contourClr>
            </a:sp3d>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800" b="1" i="0" u="none" strike="noStrike" kern="1200" cap="none" spc="0" normalizeH="0" baseline="0" noProof="0" dirty="0">
                <a:ln w="11430"/>
                <a:gradFill>
                  <a:gsLst>
                    <a:gs pos="0">
                      <a:srgbClr val="F79646">
                        <a:tint val="90000"/>
                        <a:satMod val="120000"/>
                      </a:srgbClr>
                    </a:gs>
                    <a:gs pos="25000">
                      <a:srgbClr val="F79646">
                        <a:tint val="93000"/>
                        <a:satMod val="120000"/>
                      </a:srgbClr>
                    </a:gs>
                    <a:gs pos="50000">
                      <a:srgbClr val="F79646">
                        <a:shade val="89000"/>
                        <a:satMod val="110000"/>
                      </a:srgbClr>
                    </a:gs>
                    <a:gs pos="75000">
                      <a:srgbClr val="F79646">
                        <a:tint val="93000"/>
                        <a:satMod val="120000"/>
                      </a:srgbClr>
                    </a:gs>
                    <a:gs pos="100000">
                      <a:srgbClr val="F79646">
                        <a:tint val="90000"/>
                        <a:satMod val="120000"/>
                      </a:srgbClr>
                    </a:gs>
                  </a:gsLst>
                  <a:lin ang="5400000"/>
                </a:gradFill>
                <a:effectLst>
                  <a:glow rad="228600">
                    <a:srgbClr val="4F81BD">
                      <a:satMod val="175000"/>
                      <a:alpha val="40000"/>
                    </a:srgbClr>
                  </a:glow>
                  <a:outerShdw blurRad="80000" dist="40000" dir="5040000" algn="tl">
                    <a:srgbClr val="000000">
                      <a:alpha val="30000"/>
                    </a:srgbClr>
                  </a:outerShdw>
                  <a:reflection blurRad="6350" stA="55000" endA="300" endPos="45500" dir="5400000" sy="-100000" algn="bl" rotWithShape="0"/>
                </a:effectLst>
                <a:uLnTx/>
                <a:uFillTx/>
                <a:latin typeface="Calibri"/>
                <a:ea typeface="+mn-ea"/>
                <a:cs typeface="+mn-cs"/>
              </a:rPr>
              <a:t>ÔN TẬP</a:t>
            </a:r>
          </a:p>
        </p:txBody>
      </p:sp>
      <p:pic>
        <p:nvPicPr>
          <p:cNvPr id="25" name="Picture 9" descr="Animate"/>
          <p:cNvPicPr>
            <a:picLocks noChangeAspect="1" noChangeArrowheads="1" noCrop="1"/>
          </p:cNvPicPr>
          <p:nvPr/>
        </p:nvPicPr>
        <p:blipFill>
          <a:blip r:embed="rId9">
            <a:extLst>
              <a:ext uri="{28A0092B-C50C-407E-A947-70E740481C1C}">
                <a14:useLocalDpi xmlns:a14="http://schemas.microsoft.com/office/drawing/2010/main" val="0"/>
              </a:ext>
            </a:extLst>
          </a:blip>
          <a:srcRect/>
          <a:stretch>
            <a:fillRect/>
          </a:stretch>
        </p:blipFill>
        <p:spPr bwMode="auto">
          <a:xfrm>
            <a:off x="23978" y="1173884"/>
            <a:ext cx="9144000" cy="158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 name="Picture 9" descr="Animate"/>
          <p:cNvPicPr>
            <a:picLocks noChangeAspect="1" noChangeArrowheads="1" noCrop="1"/>
          </p:cNvPicPr>
          <p:nvPr/>
        </p:nvPicPr>
        <p:blipFill>
          <a:blip r:embed="rId9">
            <a:extLst>
              <a:ext uri="{28A0092B-C50C-407E-A947-70E740481C1C}">
                <a14:useLocalDpi xmlns:a14="http://schemas.microsoft.com/office/drawing/2010/main" val="0"/>
              </a:ext>
            </a:extLst>
          </a:blip>
          <a:srcRect/>
          <a:stretch>
            <a:fillRect/>
          </a:stretch>
        </p:blipFill>
        <p:spPr bwMode="auto">
          <a:xfrm>
            <a:off x="0" y="-6350"/>
            <a:ext cx="9144000" cy="158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5" name="Picture 54" descr="Buttons (10).png"/>
          <p:cNvPicPr>
            <a:picLocks noChangeAspect="1"/>
          </p:cNvPicPr>
          <p:nvPr/>
        </p:nvPicPr>
        <p:blipFill>
          <a:blip r:embed="rId10" cstate="print"/>
          <a:stretch>
            <a:fillRect/>
          </a:stretch>
        </p:blipFill>
        <p:spPr>
          <a:xfrm>
            <a:off x="8662221" y="1828800"/>
            <a:ext cx="481779" cy="496229"/>
          </a:xfrm>
          <a:prstGeom prst="rect">
            <a:avLst/>
          </a:prstGeom>
          <a:ln>
            <a:noFill/>
          </a:ln>
          <a:effectLst>
            <a:outerShdw blurRad="190500" algn="tl" rotWithShape="0">
              <a:srgbClr val="000000">
                <a:alpha val="70000"/>
              </a:srgbClr>
            </a:outerShdw>
          </a:effectLst>
        </p:spPr>
      </p:pic>
      <p:grpSp>
        <p:nvGrpSpPr>
          <p:cNvPr id="20" name="Group 19"/>
          <p:cNvGrpSpPr/>
          <p:nvPr/>
        </p:nvGrpSpPr>
        <p:grpSpPr>
          <a:xfrm>
            <a:off x="21968" y="1364723"/>
            <a:ext cx="9304838" cy="2041196"/>
            <a:chOff x="23978" y="2133015"/>
            <a:chExt cx="9109994" cy="1351077"/>
          </a:xfrm>
        </p:grpSpPr>
        <p:sp>
          <p:nvSpPr>
            <p:cNvPr id="18" name="Hexagon 17"/>
            <p:cNvSpPr/>
            <p:nvPr/>
          </p:nvSpPr>
          <p:spPr>
            <a:xfrm>
              <a:off x="685800" y="2133015"/>
              <a:ext cx="7943090" cy="1351077"/>
            </a:xfrm>
            <a:prstGeom prst="hexagon">
              <a:avLst>
                <a:gd name="adj" fmla="val 27268"/>
                <a:gd name="vf" fmla="val 115470"/>
              </a:avLst>
            </a:prstGeom>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sp3d extrusionH="57150">
                <a:bevelT w="57150" h="38100" prst="artDeco"/>
              </a:sp3d>
            </a:bodyPr>
            <a:lstStyle/>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n-US" sz="2800" b="1" i="0" u="none" strike="noStrike" kern="1200" cap="none" spc="0" normalizeH="0" baseline="0" noProof="0" dirty="0">
                <a:ln>
                  <a:noFill/>
                </a:ln>
                <a:solidFill>
                  <a:srgbClr val="FFFF00"/>
                </a:solidFill>
                <a:effectLst/>
                <a:uLnTx/>
                <a:uFillTx/>
                <a:latin typeface="Times New Roman" pitchFamily="18" charset="0"/>
                <a:ea typeface="+mn-ea"/>
                <a:cs typeface="Times New Roman" pitchFamily="18" charset="0"/>
              </a:endParaRPr>
            </a:p>
          </p:txBody>
        </p:sp>
        <p:cxnSp>
          <p:nvCxnSpPr>
            <p:cNvPr id="30" name="Straight Connector 29"/>
            <p:cNvCxnSpPr/>
            <p:nvPr/>
          </p:nvCxnSpPr>
          <p:spPr>
            <a:xfrm>
              <a:off x="8534400" y="3211657"/>
              <a:ext cx="59957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 name="Straight Connector 2"/>
            <p:cNvCxnSpPr>
              <a:cxnSpLocks/>
              <a:endCxn id="18" idx="3"/>
            </p:cNvCxnSpPr>
            <p:nvPr/>
          </p:nvCxnSpPr>
          <p:spPr>
            <a:xfrm flipV="1">
              <a:off x="23978" y="2808554"/>
              <a:ext cx="661822" cy="420509"/>
            </a:xfrm>
            <a:prstGeom prst="line">
              <a:avLst/>
            </a:prstGeom>
          </p:spPr>
          <p:style>
            <a:lnRef idx="1">
              <a:schemeClr val="accent1"/>
            </a:lnRef>
            <a:fillRef idx="0">
              <a:schemeClr val="accent1"/>
            </a:fillRef>
            <a:effectRef idx="0">
              <a:schemeClr val="accent1"/>
            </a:effectRef>
            <a:fontRef idx="minor">
              <a:schemeClr val="tx1"/>
            </a:fontRef>
          </p:style>
        </p:cxnSp>
      </p:grpSp>
      <p:sp>
        <p:nvSpPr>
          <p:cNvPr id="35" name="Rectangle 34"/>
          <p:cNvSpPr/>
          <p:nvPr/>
        </p:nvSpPr>
        <p:spPr>
          <a:xfrm>
            <a:off x="1116771" y="3667780"/>
            <a:ext cx="3775715" cy="492443"/>
          </a:xfrm>
          <a:prstGeom prst="rect">
            <a:avLst/>
          </a:prstGeom>
        </p:spPr>
        <p:txBody>
          <a:bodyPr wrap="square">
            <a:spAutoFit/>
            <a:scene3d>
              <a:camera prst="orthographicFront"/>
              <a:lightRig rig="balanced" dir="t">
                <a:rot lat="0" lon="0" rev="2100000"/>
              </a:lightRig>
            </a:scene3d>
            <a:sp3d extrusionH="57150" prstMaterial="metal">
              <a:bevelT w="38100" h="25400"/>
              <a:contourClr>
                <a:schemeClr val="bg2"/>
              </a:contourClr>
            </a:sp3d>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sz="26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A. </a:t>
            </a:r>
            <a:r>
              <a:rPr kumimoji="0" lang="en-US" sz="26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Chính</a:t>
            </a:r>
            <a:r>
              <a:rPr kumimoji="0" lang="en-US" sz="26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a:t>
            </a:r>
            <a:r>
              <a:rPr kumimoji="0" lang="en-US" sz="26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trị</a:t>
            </a:r>
            <a:r>
              <a:rPr kumimoji="0" lang="en-US" sz="26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 </a:t>
            </a:r>
            <a:r>
              <a:rPr kumimoji="0" lang="en-US" sz="26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xã</a:t>
            </a:r>
            <a:r>
              <a:rPr kumimoji="0" lang="en-US" sz="26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a:t>
            </a:r>
            <a:r>
              <a:rPr kumimoji="0" lang="en-US" sz="26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hội</a:t>
            </a:r>
            <a:endParaRPr kumimoji="0" lang="en-US" sz="26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sp>
        <p:nvSpPr>
          <p:cNvPr id="36" name="Rectangle 35"/>
          <p:cNvSpPr/>
          <p:nvPr/>
        </p:nvSpPr>
        <p:spPr>
          <a:xfrm>
            <a:off x="1082740" y="4416944"/>
            <a:ext cx="4388181" cy="461665"/>
          </a:xfrm>
          <a:prstGeom prst="rect">
            <a:avLst/>
          </a:prstGeom>
        </p:spPr>
        <p:txBody>
          <a:bodyPr wrap="square">
            <a:spAutoFit/>
            <a:scene3d>
              <a:camera prst="orthographicFront"/>
              <a:lightRig rig="balanced" dir="t">
                <a:rot lat="0" lon="0" rev="2100000"/>
              </a:lightRig>
            </a:scene3d>
            <a:sp3d extrusionH="57150" prstMaterial="metal">
              <a:bevelT w="38100" h="25400"/>
              <a:contourClr>
                <a:schemeClr val="bg2"/>
              </a:contourClr>
            </a:sp3d>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B. </a:t>
            </a:r>
            <a:r>
              <a:rPr kumimoji="0" lang="en-US" sz="24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Kinh</a:t>
            </a:r>
            <a:r>
              <a:rPr kumimoji="0" lang="en-US" sz="24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a:t>
            </a:r>
            <a:r>
              <a:rPr kumimoji="0" lang="en-US" sz="24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tế</a:t>
            </a:r>
            <a:r>
              <a:rPr kumimoji="0" lang="en-US" sz="24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 </a:t>
            </a:r>
            <a:r>
              <a:rPr kumimoji="0" lang="en-US" sz="24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xã</a:t>
            </a:r>
            <a:r>
              <a:rPr kumimoji="0" lang="en-US" sz="24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a:t>
            </a:r>
            <a:r>
              <a:rPr kumimoji="0" lang="en-US" sz="24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hội</a:t>
            </a:r>
            <a:r>
              <a:rPr kumimoji="0" lang="en-US" sz="24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a:t>
            </a:r>
            <a:endParaRPr kumimoji="0" lang="vi-VN" sz="24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sp>
        <p:nvSpPr>
          <p:cNvPr id="38" name="Rectangle 37"/>
          <p:cNvSpPr/>
          <p:nvPr/>
        </p:nvSpPr>
        <p:spPr>
          <a:xfrm>
            <a:off x="1073123" y="5743483"/>
            <a:ext cx="5112237" cy="477054"/>
          </a:xfrm>
          <a:prstGeom prst="rect">
            <a:avLst/>
          </a:prstGeom>
        </p:spPr>
        <p:txBody>
          <a:bodyPr wrap="square">
            <a:spAutoFit/>
            <a:scene3d>
              <a:camera prst="orthographicFront"/>
              <a:lightRig rig="balanced" dir="t">
                <a:rot lat="0" lon="0" rev="2100000"/>
              </a:lightRig>
            </a:scene3d>
            <a:sp3d extrusionH="57150" prstMaterial="metal">
              <a:bevelT w="38100" h="25400"/>
              <a:contourClr>
                <a:schemeClr val="bg2"/>
              </a:contourClr>
            </a:sp3d>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sz="25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D. </a:t>
            </a:r>
            <a:r>
              <a:rPr kumimoji="0" lang="vi-VN" sz="25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Cơ cấu xã hội – giai cấp</a:t>
            </a:r>
            <a:endParaRPr kumimoji="0" lang="vi-VN" sz="25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pic>
        <p:nvPicPr>
          <p:cNvPr id="2" name="10SECOND.avi">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11"/>
          <a:stretch>
            <a:fillRect/>
          </a:stretch>
        </p:blipFill>
        <p:spPr>
          <a:xfrm>
            <a:off x="7338884" y="125350"/>
            <a:ext cx="1829093" cy="1127909"/>
          </a:xfrm>
          <a:prstGeom prst="rect">
            <a:avLst/>
          </a:prstGeom>
        </p:spPr>
      </p:pic>
      <p:sp>
        <p:nvSpPr>
          <p:cNvPr id="42" name="Action Button: Information 41">
            <a:hlinkClick r:id="rId12" action="ppaction://hlinksldjump" highlightClick="1"/>
          </p:cNvPr>
          <p:cNvSpPr/>
          <p:nvPr/>
        </p:nvSpPr>
        <p:spPr>
          <a:xfrm>
            <a:off x="8672919" y="3014991"/>
            <a:ext cx="449113" cy="337809"/>
          </a:xfrm>
          <a:prstGeom prst="actionButtonInformation">
            <a:avLst/>
          </a:prstGeom>
          <a:ln/>
        </p:spPr>
        <p:style>
          <a:lnRef idx="1">
            <a:schemeClr val="accent5"/>
          </a:lnRef>
          <a:fillRef idx="2">
            <a:schemeClr val="accent5"/>
          </a:fillRef>
          <a:effectRef idx="1">
            <a:schemeClr val="accent5"/>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200" b="0" i="0" u="none" strike="noStrike" kern="1200" cap="none" spc="0" normalizeH="0" baseline="0" noProof="0" dirty="0" err="1">
              <a:ln>
                <a:noFill/>
              </a:ln>
              <a:solidFill>
                <a:prstClr val="black"/>
              </a:solidFill>
              <a:effectLst/>
              <a:uLnTx/>
              <a:uFillTx/>
              <a:latin typeface="Times New Roman" pitchFamily="18" charset="0"/>
              <a:ea typeface="+mn-ea"/>
              <a:cs typeface="Times New Roman" pitchFamily="18" charset="0"/>
            </a:endParaRPr>
          </a:p>
        </p:txBody>
      </p:sp>
      <p:sp>
        <p:nvSpPr>
          <p:cNvPr id="6" name="TextBox 5">
            <a:extLst>
              <a:ext uri="{FF2B5EF4-FFF2-40B4-BE49-F238E27FC236}">
                <a16:creationId xmlns:a16="http://schemas.microsoft.com/office/drawing/2014/main" id="{F5CD8B8D-2E3B-4C4F-ADF6-6687E7217B0E}"/>
              </a:ext>
            </a:extLst>
          </p:cNvPr>
          <p:cNvSpPr txBox="1"/>
          <p:nvPr/>
        </p:nvSpPr>
        <p:spPr>
          <a:xfrm>
            <a:off x="1141924" y="1428750"/>
            <a:ext cx="7461780" cy="1862048"/>
          </a:xfrm>
          <a:prstGeom prst="rect">
            <a:avLst/>
          </a:prstGeom>
          <a:noFill/>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vi-VN" sz="2300" b="0" i="1" u="none" strike="noStrike" kern="1200" cap="none" spc="0" normalizeH="0" baseline="0" noProof="0" dirty="0">
                <a:ln>
                  <a:noFill/>
                </a:ln>
                <a:solidFill>
                  <a:prstClr val="white"/>
                </a:solidFill>
                <a:effectLst/>
                <a:uLnTx/>
                <a:uFillTx/>
                <a:latin typeface="Times New Roman" panose="02020603050405020304" pitchFamily="18" charset="0"/>
                <a:ea typeface="+mn-ea"/>
                <a:cs typeface="+mn-cs"/>
              </a:rPr>
              <a:t>“Giai cấp công nhân là những người lao đông không có sở hữu tư liệu sản ̣xuất chủ yếu của xã hội, phải bán sức lao đông cho nhà tư bản và bị</a:t>
            </a:r>
            <a:r>
              <a:rPr kumimoji="0" lang="en-US" sz="2300" b="0" i="1" u="none" strike="noStrike" kern="1200" cap="none" spc="0" normalizeH="0" baseline="0" noProof="0" dirty="0">
                <a:ln>
                  <a:noFill/>
                </a:ln>
                <a:solidFill>
                  <a:prstClr val="white"/>
                </a:solidFill>
                <a:effectLst/>
                <a:uLnTx/>
                <a:uFillTx/>
                <a:latin typeface="Times New Roman" panose="02020603050405020304" pitchFamily="18" charset="0"/>
                <a:ea typeface="+mn-ea"/>
                <a:cs typeface="+mn-cs"/>
              </a:rPr>
              <a:t> </a:t>
            </a:r>
            <a:r>
              <a:rPr kumimoji="0" lang="vi-VN" sz="2300" b="0" i="1" u="none" strike="noStrike" kern="1200" cap="none" spc="0" normalizeH="0" baseline="0" noProof="0" dirty="0">
                <a:ln>
                  <a:noFill/>
                </a:ln>
                <a:solidFill>
                  <a:prstClr val="white"/>
                </a:solidFill>
                <a:effectLst/>
                <a:uLnTx/>
                <a:uFillTx/>
                <a:latin typeface="Times New Roman" panose="02020603050405020304" pitchFamily="18" charset="0"/>
                <a:ea typeface="+mn-ea"/>
                <a:cs typeface="+mn-cs"/>
              </a:rPr>
              <a:t>chủ tư bả</a:t>
            </a:r>
            <a:r>
              <a:rPr lang="en-US" sz="2300" i="1" dirty="0">
                <a:solidFill>
                  <a:prstClr val="white"/>
                </a:solidFill>
                <a:latin typeface="Times New Roman" panose="02020603050405020304" pitchFamily="18" charset="0"/>
              </a:rPr>
              <a:t>n </a:t>
            </a:r>
            <a:r>
              <a:rPr lang="en-US" sz="2300" i="1" dirty="0" err="1">
                <a:solidFill>
                  <a:prstClr val="white"/>
                </a:solidFill>
                <a:latin typeface="Times New Roman" panose="02020603050405020304" pitchFamily="18" charset="0"/>
              </a:rPr>
              <a:t>bóc</a:t>
            </a:r>
            <a:r>
              <a:rPr lang="en-US" sz="2300" i="1" dirty="0">
                <a:solidFill>
                  <a:prstClr val="white"/>
                </a:solidFill>
                <a:latin typeface="Times New Roman" panose="02020603050405020304" pitchFamily="18" charset="0"/>
              </a:rPr>
              <a:t> </a:t>
            </a:r>
            <a:r>
              <a:rPr kumimoji="0" lang="vi-VN" sz="2300" b="0" i="1" u="none" strike="noStrike" kern="1200" cap="none" spc="0" normalizeH="0" baseline="0" noProof="0" dirty="0">
                <a:ln>
                  <a:noFill/>
                </a:ln>
                <a:solidFill>
                  <a:prstClr val="white"/>
                </a:solidFill>
                <a:effectLst/>
                <a:uLnTx/>
                <a:uFillTx/>
                <a:latin typeface="Times New Roman" panose="02020603050405020304" pitchFamily="18" charset="0"/>
                <a:ea typeface="+mn-ea"/>
                <a:cs typeface="+mn-cs"/>
              </a:rPr>
              <a:t>l</a:t>
            </a:r>
            <a:r>
              <a:rPr kumimoji="0" lang="en-US" sz="2300" b="0" i="1"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mn-cs"/>
              </a:rPr>
              <a:t>ột</a:t>
            </a:r>
            <a:r>
              <a:rPr kumimoji="0" lang="vi-VN" sz="2300" b="0" i="1" u="none" strike="noStrike" kern="1200" cap="none" spc="0" normalizeH="0" baseline="0" noProof="0" dirty="0">
                <a:ln>
                  <a:noFill/>
                </a:ln>
                <a:solidFill>
                  <a:prstClr val="white"/>
                </a:solidFill>
                <a:effectLst/>
                <a:uLnTx/>
                <a:uFillTx/>
                <a:latin typeface="Times New Roman" panose="02020603050405020304" pitchFamily="18" charset="0"/>
                <a:ea typeface="+mn-ea"/>
                <a:cs typeface="+mn-cs"/>
              </a:rPr>
              <a:t> giá trị thặng dư”. </a:t>
            </a:r>
            <a:r>
              <a:rPr kumimoji="0" lang="vi-VN" sz="2300" b="0" u="none" strike="noStrike" kern="1200" cap="none" spc="0" normalizeH="0" baseline="0" noProof="0" dirty="0">
                <a:ln>
                  <a:noFill/>
                </a:ln>
                <a:solidFill>
                  <a:prstClr val="white"/>
                </a:solidFill>
                <a:effectLst/>
                <a:uLnTx/>
                <a:uFillTx/>
                <a:latin typeface="Times New Roman" panose="02020603050405020304" pitchFamily="18" charset="0"/>
                <a:ea typeface="+mn-ea"/>
                <a:cs typeface="+mn-cs"/>
              </a:rPr>
              <a:t>Đây là nội dung thuộc phương diện nào</a:t>
            </a:r>
            <a:r>
              <a:rPr kumimoji="0" lang="en-US" sz="2300" b="0" u="none" strike="noStrike" kern="1200" cap="none" spc="0" normalizeH="0" baseline="0" noProof="0" dirty="0">
                <a:ln>
                  <a:noFill/>
                </a:ln>
                <a:solidFill>
                  <a:prstClr val="white"/>
                </a:solidFill>
                <a:effectLst/>
                <a:uLnTx/>
                <a:uFillTx/>
                <a:latin typeface="Times New Roman" panose="02020603050405020304" pitchFamily="18" charset="0"/>
                <a:ea typeface="+mn-ea"/>
                <a:cs typeface="+mn-cs"/>
              </a:rPr>
              <a:t> </a:t>
            </a:r>
            <a:r>
              <a:rPr kumimoji="0" lang="vi-VN" sz="2300" b="0" u="none" strike="noStrike" kern="1200" cap="none" spc="0" normalizeH="0" baseline="0" noProof="0" dirty="0">
                <a:ln>
                  <a:noFill/>
                </a:ln>
                <a:solidFill>
                  <a:prstClr val="white"/>
                </a:solidFill>
                <a:effectLst/>
                <a:uLnTx/>
                <a:uFillTx/>
                <a:latin typeface="Times New Roman" panose="02020603050405020304" pitchFamily="18" charset="0"/>
                <a:ea typeface="+mn-ea"/>
                <a:cs typeface="+mn-cs"/>
              </a:rPr>
              <a:t>trong hai phương diện ̣xác định giai cấp công nhân?</a:t>
            </a:r>
          </a:p>
        </p:txBody>
      </p:sp>
      <p:sp>
        <p:nvSpPr>
          <p:cNvPr id="4" name="Oval 3"/>
          <p:cNvSpPr/>
          <p:nvPr/>
        </p:nvSpPr>
        <p:spPr>
          <a:xfrm>
            <a:off x="-15659" y="1313440"/>
            <a:ext cx="1205344" cy="838200"/>
          </a:xfrm>
          <a:prstGeom prst="ellipse">
            <a:avLst/>
          </a:prstGeom>
          <a:solidFill>
            <a:srgbClr val="FF0000"/>
          </a:solidFill>
          <a:ln>
            <a:noFill/>
          </a:ln>
          <a:effectLst>
            <a:glow rad="228600">
              <a:schemeClr val="accent1">
                <a:satMod val="175000"/>
                <a:alpha val="40000"/>
              </a:schemeClr>
            </a:glow>
          </a:effectLst>
          <a:scene3d>
            <a:camera prst="orthographicFront">
              <a:rot lat="0" lon="0" rev="0"/>
            </a:camera>
            <a:lightRig rig="glow" dir="t">
              <a:rot lat="0" lon="0" rev="14100000"/>
            </a:lightRig>
          </a:scene3d>
          <a:sp3d prstMaterial="softEdge">
            <a:bevelT w="127000" prst="artDeco"/>
          </a:sp3d>
        </p:spPr>
        <p:style>
          <a:lnRef idx="0">
            <a:schemeClr val="accent5"/>
          </a:lnRef>
          <a:fillRef idx="3">
            <a:schemeClr val="accent5"/>
          </a:fillRef>
          <a:effectRef idx="3">
            <a:schemeClr val="accent5"/>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a:ln>
                  <a:noFill/>
                </a:ln>
                <a:solidFill>
                  <a:prstClr val="white"/>
                </a:solidFill>
                <a:effectLst/>
                <a:uLnTx/>
                <a:uFillTx/>
                <a:latin typeface="Arial" pitchFamily="34" charset="0"/>
                <a:ea typeface="Tahoma" pitchFamily="34" charset="0"/>
                <a:cs typeface="Arial" pitchFamily="34" charset="0"/>
              </a:rPr>
              <a:t>1</a:t>
            </a:r>
            <a:r>
              <a:rPr lang="en-US" sz="4000" b="1" dirty="0">
                <a:solidFill>
                  <a:prstClr val="white"/>
                </a:solidFill>
                <a:latin typeface="Arial" pitchFamily="34" charset="0"/>
                <a:ea typeface="Tahoma" pitchFamily="34" charset="0"/>
                <a:cs typeface="Arial" pitchFamily="34" charset="0"/>
              </a:rPr>
              <a:t>6</a:t>
            </a:r>
            <a:endParaRPr kumimoji="0" lang="en-US" sz="4000" b="1" i="0" u="none" strike="noStrike" kern="1200" cap="none" spc="0" normalizeH="0" baseline="0" noProof="0" dirty="0">
              <a:ln>
                <a:noFill/>
              </a:ln>
              <a:solidFill>
                <a:prstClr val="white"/>
              </a:solidFill>
              <a:effectLst/>
              <a:uLnTx/>
              <a:uFillTx/>
              <a:latin typeface="Arial" pitchFamily="34" charset="0"/>
              <a:ea typeface="Tahoma" pitchFamily="34" charset="0"/>
              <a:cs typeface="Arial" pitchFamily="34" charset="0"/>
            </a:endParaRPr>
          </a:p>
        </p:txBody>
      </p:sp>
    </p:spTree>
    <p:extLst>
      <p:ext uri="{BB962C8B-B14F-4D97-AF65-F5344CB8AC3E}">
        <p14:creationId xmlns:p14="http://schemas.microsoft.com/office/powerpoint/2010/main" val="10067438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500"/>
                                        <p:tgtEl>
                                          <p:spTgt spid="35"/>
                                        </p:tgtEl>
                                      </p:cBhvr>
                                    </p:animEffect>
                                  </p:childTnLst>
                                  <p:subTnLst>
                                    <p:audio>
                                      <p:cMediaNode>
                                        <p:cTn display="0" masterRel="sameClick">
                                          <p:stCondLst>
                                            <p:cond evt="begin" delay="0">
                                              <p:tn val="5"/>
                                            </p:cond>
                                          </p:stCondLst>
                                          <p:endCondLst>
                                            <p:cond evt="onStopAudio" delay="0">
                                              <p:tgtEl>
                                                <p:sldTgt/>
                                              </p:tgtEl>
                                            </p:cond>
                                          </p:endCondLst>
                                        </p:cTn>
                                        <p:tgtEl>
                                          <p:sndTgt r:embed="rId5" name="hammer.wav"/>
                                        </p:tgtEl>
                                      </p:cMediaNode>
                                    </p:audio>
                                  </p:sub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36"/>
                                        </p:tgtEl>
                                        <p:attrNameLst>
                                          <p:attrName>style.visibility</p:attrName>
                                        </p:attrNameLst>
                                      </p:cBhvr>
                                      <p:to>
                                        <p:strVal val="visible"/>
                                      </p:to>
                                    </p:set>
                                  </p:childTnLst>
                                  <p:subTnLst>
                                    <p:audio>
                                      <p:cMediaNode>
                                        <p:cTn display="0" masterRel="sameClick">
                                          <p:stCondLst>
                                            <p:cond evt="begin" delay="0">
                                              <p:tn val="10"/>
                                            </p:cond>
                                          </p:stCondLst>
                                          <p:endCondLst>
                                            <p:cond evt="onStopAudio" delay="0">
                                              <p:tgtEl>
                                                <p:sldTgt/>
                                              </p:tgtEl>
                                            </p:cond>
                                          </p:endCondLst>
                                        </p:cTn>
                                        <p:tgtEl>
                                          <p:sndTgt r:embed="rId5" name="hammer.wav"/>
                                        </p:tgtEl>
                                      </p:cMediaNode>
                                    </p:audio>
                                  </p:sub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79"/>
                                        </p:tgtEl>
                                        <p:attrNameLst>
                                          <p:attrName>style.visibility</p:attrName>
                                        </p:attrNameLst>
                                      </p:cBhvr>
                                      <p:to>
                                        <p:strVal val="visible"/>
                                      </p:to>
                                    </p:set>
                                  </p:childTnLst>
                                  <p:subTnLst>
                                    <p:audio>
                                      <p:cMediaNode>
                                        <p:cTn display="0" masterRel="sameClick">
                                          <p:stCondLst>
                                            <p:cond evt="begin" delay="0">
                                              <p:tn val="14"/>
                                            </p:cond>
                                          </p:stCondLst>
                                          <p:endCondLst>
                                            <p:cond evt="onStopAudio" delay="0">
                                              <p:tgtEl>
                                                <p:sldTgt/>
                                              </p:tgtEl>
                                            </p:cond>
                                          </p:endCondLst>
                                        </p:cTn>
                                        <p:tgtEl>
                                          <p:sndTgt r:embed="rId5" name="hammer.wav"/>
                                        </p:tgtEl>
                                      </p:cMediaNode>
                                    </p:audio>
                                  </p:sub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8"/>
                                        </p:tgtEl>
                                        <p:attrNameLst>
                                          <p:attrName>style.visibility</p:attrName>
                                        </p:attrNameLst>
                                      </p:cBhvr>
                                      <p:to>
                                        <p:strVal val="visible"/>
                                      </p:to>
                                    </p:set>
                                    <p:animEffect transition="in" filter="fade">
                                      <p:cBhvr>
                                        <p:cTn id="20" dur="500"/>
                                        <p:tgtEl>
                                          <p:spTgt spid="38"/>
                                        </p:tgtEl>
                                      </p:cBhvr>
                                    </p:animEffect>
                                  </p:childTnLst>
                                  <p:subTnLst>
                                    <p:audio>
                                      <p:cMediaNode>
                                        <p:cTn display="0" masterRel="sameClick">
                                          <p:stCondLst>
                                            <p:cond evt="begin" delay="0">
                                              <p:tn val="18"/>
                                            </p:cond>
                                          </p:stCondLst>
                                          <p:endCondLst>
                                            <p:cond evt="onStopAudio" delay="0">
                                              <p:tgtEl>
                                                <p:sldTgt/>
                                              </p:tgtEl>
                                            </p:cond>
                                          </p:endCondLst>
                                        </p:cTn>
                                        <p:tgtEl>
                                          <p:sndTgt r:embed="rId5" name="hammer.wav"/>
                                        </p:tgtEl>
                                      </p:cMediaNode>
                                    </p:audio>
                                  </p:sub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76"/>
                                        </p:tgtEl>
                                        <p:attrNameLst>
                                          <p:attrName>style.visibility</p:attrName>
                                        </p:attrNameLst>
                                      </p:cBhvr>
                                      <p:to>
                                        <p:strVal val="visible"/>
                                      </p:to>
                                    </p:set>
                                  </p:childTnLst>
                                  <p:subTnLst>
                                    <p:audio>
                                      <p:cMediaNode>
                                        <p:cTn display="0" masterRel="sameClick">
                                          <p:stCondLst>
                                            <p:cond evt="begin" delay="0">
                                              <p:tn val="23"/>
                                            </p:cond>
                                          </p:stCondLst>
                                          <p:endCondLst>
                                            <p:cond evt="onStopAudio" delay="0">
                                              <p:tgtEl>
                                                <p:sldTgt/>
                                              </p:tgtEl>
                                            </p:cond>
                                          </p:endCondLst>
                                        </p:cTn>
                                        <p:tgtEl>
                                          <p:sndTgt r:embed="rId6" name="type.wav"/>
                                        </p:tgtEl>
                                      </p:cMediaNode>
                                    </p:audio>
                                  </p:subTnLst>
                                </p:cTn>
                              </p:par>
                            </p:childTnLst>
                          </p:cTn>
                        </p:par>
                      </p:childTnLst>
                    </p:cTn>
                  </p:par>
                  <p:par>
                    <p:cTn id="25" fill="hold">
                      <p:stCondLst>
                        <p:cond delay="indefinite"/>
                      </p:stCondLst>
                      <p:childTnLst>
                        <p:par>
                          <p:cTn id="26" fill="hold">
                            <p:stCondLst>
                              <p:cond delay="0"/>
                            </p:stCondLst>
                            <p:childTnLst>
                              <p:par>
                                <p:cTn id="27" presetID="21" presetClass="emph" presetSubtype="0" repeatCount="indefinite" fill="hold" grpId="1" nodeType="clickEffect">
                                  <p:stCondLst>
                                    <p:cond delay="0"/>
                                  </p:stCondLst>
                                  <p:childTnLst>
                                    <p:animClr clrSpc="hsl" dir="cw">
                                      <p:cBhvr override="childStyle">
                                        <p:cTn id="28" dur="1000" fill="hold"/>
                                        <p:tgtEl>
                                          <p:spTgt spid="76"/>
                                        </p:tgtEl>
                                        <p:attrNameLst>
                                          <p:attrName>style.color</p:attrName>
                                        </p:attrNameLst>
                                      </p:cBhvr>
                                      <p:by>
                                        <p:hsl h="7200000" s="0" l="0"/>
                                      </p:by>
                                    </p:animClr>
                                    <p:animClr clrSpc="hsl" dir="cw">
                                      <p:cBhvr>
                                        <p:cTn id="29" dur="1000" fill="hold"/>
                                        <p:tgtEl>
                                          <p:spTgt spid="76"/>
                                        </p:tgtEl>
                                        <p:attrNameLst>
                                          <p:attrName>fillcolor</p:attrName>
                                        </p:attrNameLst>
                                      </p:cBhvr>
                                      <p:by>
                                        <p:hsl h="7200000" s="0" l="0"/>
                                      </p:by>
                                    </p:animClr>
                                    <p:animClr clrSpc="hsl" dir="cw">
                                      <p:cBhvr>
                                        <p:cTn id="30" dur="1000" fill="hold"/>
                                        <p:tgtEl>
                                          <p:spTgt spid="76"/>
                                        </p:tgtEl>
                                        <p:attrNameLst>
                                          <p:attrName>stroke.color</p:attrName>
                                        </p:attrNameLst>
                                      </p:cBhvr>
                                      <p:by>
                                        <p:hsl h="7200000" s="0" l="0"/>
                                      </p:by>
                                    </p:animClr>
                                    <p:set>
                                      <p:cBhvr>
                                        <p:cTn id="31" dur="1000" fill="hold"/>
                                        <p:tgtEl>
                                          <p:spTgt spid="76"/>
                                        </p:tgtEl>
                                        <p:attrNameLst>
                                          <p:attrName>fill.type</p:attrName>
                                        </p:attrNameLst>
                                      </p:cBhvr>
                                      <p:to>
                                        <p:strVal val="solid"/>
                                      </p:to>
                                    </p:set>
                                  </p:childTnLst>
                                  <p:subTnLst>
                                    <p:audio>
                                      <p:cMediaNode>
                                        <p:cTn display="0" masterRel="sameClick">
                                          <p:stCondLst>
                                            <p:cond evt="begin" delay="0">
                                              <p:tn val="27"/>
                                            </p:cond>
                                          </p:stCondLst>
                                          <p:endCondLst>
                                            <p:cond evt="onStopAudio" delay="0">
                                              <p:tgtEl>
                                                <p:sldTgt/>
                                              </p:tgtEl>
                                            </p:cond>
                                          </p:endCondLst>
                                        </p:cTn>
                                        <p:tgtEl>
                                          <p:sndTgt r:embed="rId7" name="drumroll.wav"/>
                                        </p:tgtEl>
                                      </p:cMediaNode>
                                    </p:audio>
                                  </p:subTnLst>
                                </p:cTn>
                              </p:par>
                            </p:childTnLst>
                          </p:cTn>
                        </p:par>
                      </p:childTnLst>
                    </p:cTn>
                  </p:par>
                </p:childTnLst>
              </p:cTn>
              <p:prevCondLst>
                <p:cond evt="onPrev" delay="0">
                  <p:tgtEl>
                    <p:sldTgt/>
                  </p:tgtEl>
                </p:cond>
              </p:prevCondLst>
              <p:nextCondLst>
                <p:cond evt="onNext" delay="0">
                  <p:tgtEl>
                    <p:sldTgt/>
                  </p:tgtEl>
                </p:cond>
              </p:nextCondLst>
            </p:seq>
            <p:video>
              <p:cMediaNode vol="80000">
                <p:cTn id="32" fill="hold" display="0">
                  <p:stCondLst>
                    <p:cond delay="indefinite"/>
                  </p:stCondLst>
                </p:cTn>
                <p:tgtEl>
                  <p:spTgt spid="2"/>
                </p:tgtEl>
              </p:cMediaNode>
            </p:video>
            <p:seq concurrent="1" nextAc="seek">
              <p:cTn id="33" restart="whenNotActive" fill="hold" evtFilter="cancelBubble" nodeType="interactiveSeq">
                <p:stCondLst>
                  <p:cond evt="onClick" delay="0">
                    <p:tgtEl>
                      <p:spTgt spid="55"/>
                    </p:tgtEl>
                  </p:cond>
                </p:stCondLst>
                <p:endSync evt="end" delay="0">
                  <p:rtn val="all"/>
                </p:endSync>
                <p:childTnLst>
                  <p:par>
                    <p:cTn id="34" fill="hold">
                      <p:stCondLst>
                        <p:cond delay="0"/>
                      </p:stCondLst>
                      <p:childTnLst>
                        <p:par>
                          <p:cTn id="35" fill="hold">
                            <p:stCondLst>
                              <p:cond delay="0"/>
                            </p:stCondLst>
                            <p:childTnLst>
                              <p:par>
                                <p:cTn id="36" presetID="2" presetClass="mediacall" presetSubtype="0" fill="hold" nodeType="clickEffect">
                                  <p:stCondLst>
                                    <p:cond delay="0"/>
                                  </p:stCondLst>
                                  <p:childTnLst>
                                    <p:cmd type="call" cmd="togglePause">
                                      <p:cBhvr>
                                        <p:cTn id="37" dur="1" fill="hold"/>
                                        <p:tgtEl>
                                          <p:spTgt spid="2"/>
                                        </p:tgtEl>
                                      </p:cBhvr>
                                    </p:cmd>
                                  </p:childTnLst>
                                </p:cTn>
                              </p:par>
                            </p:childTnLst>
                          </p:cTn>
                        </p:par>
                      </p:childTnLst>
                    </p:cTn>
                  </p:par>
                </p:childTnLst>
              </p:cTn>
              <p:nextCondLst>
                <p:cond evt="onClick" delay="0">
                  <p:tgtEl>
                    <p:spTgt spid="55"/>
                  </p:tgtEl>
                </p:cond>
              </p:nextCondLst>
            </p:seq>
          </p:childTnLst>
        </p:cTn>
      </p:par>
    </p:tnLst>
    <p:bldLst>
      <p:bldP spid="79" grpId="0"/>
      <p:bldP spid="76" grpId="0" animBg="1"/>
      <p:bldP spid="76" grpId="1" animBg="1"/>
      <p:bldP spid="35" grpId="0"/>
      <p:bldP spid="36" grpId="0"/>
      <p:bldP spid="38"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8">
            <a:lum/>
          </a:blip>
          <a:srcRect/>
          <a:stretch>
            <a:fillRect l="-10000" r="-10000"/>
          </a:stretch>
        </a:blipFill>
        <a:effectLst/>
      </p:bgPr>
    </p:bg>
    <p:spTree>
      <p:nvGrpSpPr>
        <p:cNvPr id="1" name=""/>
        <p:cNvGrpSpPr/>
        <p:nvPr/>
      </p:nvGrpSpPr>
      <p:grpSpPr>
        <a:xfrm>
          <a:off x="0" y="0"/>
          <a:ext cx="0" cy="0"/>
          <a:chOff x="0" y="0"/>
          <a:chExt cx="0" cy="0"/>
        </a:xfrm>
      </p:grpSpPr>
      <p:sp>
        <p:nvSpPr>
          <p:cNvPr id="79" name="Rectangle 78"/>
          <p:cNvSpPr/>
          <p:nvPr/>
        </p:nvSpPr>
        <p:spPr>
          <a:xfrm>
            <a:off x="337874" y="4550967"/>
            <a:ext cx="8334333" cy="461665"/>
          </a:xfrm>
          <a:prstGeom prst="rect">
            <a:avLst/>
          </a:prstGeom>
        </p:spPr>
        <p:txBody>
          <a:bodyPr wrap="none">
            <a:spAutoFit/>
            <a:scene3d>
              <a:camera prst="orthographicFront"/>
              <a:lightRig rig="balanced" dir="t">
                <a:rot lat="0" lon="0" rev="2100000"/>
              </a:lightRig>
            </a:scene3d>
            <a:sp3d extrusionH="57150" prstMaterial="metal">
              <a:bevelT w="38100" h="25400"/>
              <a:contourClr>
                <a:schemeClr val="bg2"/>
              </a:contourClr>
            </a:sp3d>
          </a:bodyPr>
          <a:lstStyle/>
          <a:p>
            <a:pPr lvl="0"/>
            <a:r>
              <a:rPr kumimoji="0" lang="en-US" sz="2400" b="0" i="0" u="none" strike="noStrike" kern="120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rPr>
              <a:t>C. </a:t>
            </a:r>
            <a:r>
              <a:rPr lang="en-US" sz="2400" dirty="0">
                <a:solidFill>
                  <a:prstClr val="white"/>
                </a:solidFill>
                <a:latin typeface="Times New Roman" panose="02020603050405020304" pitchFamily="18" charset="0"/>
                <a:cs typeface="Times New Roman" panose="02020603050405020304" pitchFamily="18" charset="0"/>
              </a:rPr>
              <a:t>Giai </a:t>
            </a:r>
            <a:r>
              <a:rPr lang="en-US" sz="2400" dirty="0" err="1">
                <a:solidFill>
                  <a:prstClr val="white"/>
                </a:solidFill>
                <a:latin typeface="Times New Roman" panose="02020603050405020304" pitchFamily="18" charset="0"/>
                <a:cs typeface="Times New Roman" panose="02020603050405020304" pitchFamily="18" charset="0"/>
              </a:rPr>
              <a:t>cấp</a:t>
            </a:r>
            <a:r>
              <a:rPr lang="en-US" sz="2400" dirty="0">
                <a:solidFill>
                  <a:prstClr val="white"/>
                </a:solidFill>
                <a:latin typeface="Times New Roman" panose="02020603050405020304" pitchFamily="18" charset="0"/>
                <a:cs typeface="Times New Roman" panose="02020603050405020304" pitchFamily="18" charset="0"/>
              </a:rPr>
              <a:t> </a:t>
            </a:r>
            <a:r>
              <a:rPr lang="en-US" sz="2400" dirty="0" err="1">
                <a:solidFill>
                  <a:prstClr val="white"/>
                </a:solidFill>
                <a:latin typeface="Times New Roman" panose="02020603050405020304" pitchFamily="18" charset="0"/>
                <a:cs typeface="Times New Roman" panose="02020603050405020304" pitchFamily="18" charset="0"/>
              </a:rPr>
              <a:t>công</a:t>
            </a:r>
            <a:r>
              <a:rPr lang="en-US" sz="2400" dirty="0">
                <a:solidFill>
                  <a:prstClr val="white"/>
                </a:solidFill>
                <a:latin typeface="Times New Roman" panose="02020603050405020304" pitchFamily="18" charset="0"/>
                <a:cs typeface="Times New Roman" panose="02020603050405020304" pitchFamily="18" charset="0"/>
              </a:rPr>
              <a:t> </a:t>
            </a:r>
            <a:r>
              <a:rPr lang="en-US" sz="2400" dirty="0" err="1">
                <a:solidFill>
                  <a:prstClr val="white"/>
                </a:solidFill>
                <a:latin typeface="Times New Roman" panose="02020603050405020304" pitchFamily="18" charset="0"/>
                <a:cs typeface="Times New Roman" panose="02020603050405020304" pitchFamily="18" charset="0"/>
              </a:rPr>
              <a:t>nhân</a:t>
            </a:r>
            <a:r>
              <a:rPr lang="en-US" sz="2400" dirty="0">
                <a:solidFill>
                  <a:prstClr val="white"/>
                </a:solidFill>
                <a:latin typeface="Times New Roman" panose="02020603050405020304" pitchFamily="18" charset="0"/>
                <a:cs typeface="Times New Roman" panose="02020603050405020304" pitchFamily="18" charset="0"/>
              </a:rPr>
              <a:t> </a:t>
            </a:r>
            <a:r>
              <a:rPr lang="en-US" sz="2400" dirty="0" err="1">
                <a:solidFill>
                  <a:prstClr val="white"/>
                </a:solidFill>
                <a:latin typeface="Times New Roman" panose="02020603050405020304" pitchFamily="18" charset="0"/>
                <a:cs typeface="Times New Roman" panose="02020603050405020304" pitchFamily="18" charset="0"/>
              </a:rPr>
              <a:t>có</a:t>
            </a:r>
            <a:r>
              <a:rPr lang="en-US" sz="2400" dirty="0">
                <a:solidFill>
                  <a:prstClr val="white"/>
                </a:solidFill>
                <a:latin typeface="Times New Roman" panose="02020603050405020304" pitchFamily="18" charset="0"/>
                <a:cs typeface="Times New Roman" panose="02020603050405020304" pitchFamily="18" charset="0"/>
              </a:rPr>
              <a:t> </a:t>
            </a:r>
            <a:r>
              <a:rPr lang="en-US" sz="2400" dirty="0" err="1">
                <a:solidFill>
                  <a:prstClr val="white"/>
                </a:solidFill>
                <a:latin typeface="Times New Roman" panose="02020603050405020304" pitchFamily="18" charset="0"/>
                <a:cs typeface="Times New Roman" panose="02020603050405020304" pitchFamily="18" charset="0"/>
              </a:rPr>
              <a:t>đồng</a:t>
            </a:r>
            <a:r>
              <a:rPr lang="en-US" sz="2400" dirty="0">
                <a:solidFill>
                  <a:prstClr val="white"/>
                </a:solidFill>
                <a:latin typeface="Times New Roman" panose="02020603050405020304" pitchFamily="18" charset="0"/>
                <a:cs typeface="Times New Roman" panose="02020603050405020304" pitchFamily="18" charset="0"/>
              </a:rPr>
              <a:t> </a:t>
            </a:r>
            <a:r>
              <a:rPr lang="en-US" sz="2400" dirty="0" err="1">
                <a:solidFill>
                  <a:prstClr val="white"/>
                </a:solidFill>
                <a:latin typeface="Times New Roman" panose="02020603050405020304" pitchFamily="18" charset="0"/>
                <a:cs typeface="Times New Roman" panose="02020603050405020304" pitchFamily="18" charset="0"/>
              </a:rPr>
              <a:t>minh</a:t>
            </a:r>
            <a:r>
              <a:rPr lang="en-US" sz="2400" dirty="0">
                <a:solidFill>
                  <a:prstClr val="white"/>
                </a:solidFill>
                <a:latin typeface="Times New Roman" panose="02020603050405020304" pitchFamily="18" charset="0"/>
                <a:cs typeface="Times New Roman" panose="02020603050405020304" pitchFamily="18" charset="0"/>
              </a:rPr>
              <a:t> </a:t>
            </a:r>
            <a:r>
              <a:rPr lang="en-US" sz="2400" dirty="0" err="1">
                <a:solidFill>
                  <a:prstClr val="white"/>
                </a:solidFill>
                <a:latin typeface="Times New Roman" panose="02020603050405020304" pitchFamily="18" charset="0"/>
                <a:cs typeface="Times New Roman" panose="02020603050405020304" pitchFamily="18" charset="0"/>
              </a:rPr>
              <a:t>tự</a:t>
            </a:r>
            <a:r>
              <a:rPr lang="en-US" sz="2400" dirty="0">
                <a:solidFill>
                  <a:prstClr val="white"/>
                </a:solidFill>
                <a:latin typeface="Times New Roman" panose="02020603050405020304" pitchFamily="18" charset="0"/>
                <a:cs typeface="Times New Roman" panose="02020603050405020304" pitchFamily="18" charset="0"/>
              </a:rPr>
              <a:t> </a:t>
            </a:r>
            <a:r>
              <a:rPr lang="en-US" sz="2400" dirty="0" err="1">
                <a:solidFill>
                  <a:prstClr val="white"/>
                </a:solidFill>
                <a:latin typeface="Times New Roman" panose="02020603050405020304" pitchFamily="18" charset="0"/>
                <a:cs typeface="Times New Roman" panose="02020603050405020304" pitchFamily="18" charset="0"/>
              </a:rPr>
              <a:t>nhiên</a:t>
            </a:r>
            <a:r>
              <a:rPr lang="en-US" sz="2400" dirty="0">
                <a:solidFill>
                  <a:prstClr val="white"/>
                </a:solidFill>
                <a:latin typeface="Times New Roman" panose="02020603050405020304" pitchFamily="18" charset="0"/>
                <a:cs typeface="Times New Roman" panose="02020603050405020304" pitchFamily="18" charset="0"/>
              </a:rPr>
              <a:t> </a:t>
            </a:r>
            <a:r>
              <a:rPr lang="en-US" sz="2400" dirty="0" err="1">
                <a:solidFill>
                  <a:prstClr val="white"/>
                </a:solidFill>
                <a:latin typeface="Times New Roman" panose="02020603050405020304" pitchFamily="18" charset="0"/>
                <a:cs typeface="Times New Roman" panose="02020603050405020304" pitchFamily="18" charset="0"/>
              </a:rPr>
              <a:t>là</a:t>
            </a:r>
            <a:r>
              <a:rPr lang="en-US" sz="2400" dirty="0">
                <a:solidFill>
                  <a:prstClr val="white"/>
                </a:solidFill>
                <a:latin typeface="Times New Roman" panose="02020603050405020304" pitchFamily="18" charset="0"/>
                <a:cs typeface="Times New Roman" panose="02020603050405020304" pitchFamily="18" charset="0"/>
              </a:rPr>
              <a:t> </a:t>
            </a:r>
            <a:r>
              <a:rPr lang="en-US" sz="2400" dirty="0" err="1">
                <a:solidFill>
                  <a:prstClr val="white"/>
                </a:solidFill>
                <a:latin typeface="Times New Roman" panose="02020603050405020304" pitchFamily="18" charset="0"/>
                <a:cs typeface="Times New Roman" panose="02020603050405020304" pitchFamily="18" charset="0"/>
              </a:rPr>
              <a:t>giai</a:t>
            </a:r>
            <a:r>
              <a:rPr lang="en-US" sz="2400" dirty="0">
                <a:solidFill>
                  <a:prstClr val="white"/>
                </a:solidFill>
                <a:latin typeface="Times New Roman" panose="02020603050405020304" pitchFamily="18" charset="0"/>
                <a:cs typeface="Times New Roman" panose="02020603050405020304" pitchFamily="18" charset="0"/>
              </a:rPr>
              <a:t> </a:t>
            </a:r>
            <a:r>
              <a:rPr lang="en-US" sz="2400" dirty="0" err="1">
                <a:solidFill>
                  <a:prstClr val="white"/>
                </a:solidFill>
                <a:latin typeface="Times New Roman" panose="02020603050405020304" pitchFamily="18" charset="0"/>
                <a:cs typeface="Times New Roman" panose="02020603050405020304" pitchFamily="18" charset="0"/>
              </a:rPr>
              <a:t>cấp</a:t>
            </a:r>
            <a:r>
              <a:rPr lang="en-US" sz="2400" dirty="0">
                <a:solidFill>
                  <a:prstClr val="white"/>
                </a:solidFill>
                <a:latin typeface="Times New Roman" panose="02020603050405020304" pitchFamily="18" charset="0"/>
                <a:cs typeface="Times New Roman" panose="02020603050405020304" pitchFamily="18" charset="0"/>
              </a:rPr>
              <a:t> </a:t>
            </a:r>
            <a:r>
              <a:rPr lang="en-US" sz="2400" dirty="0" err="1">
                <a:solidFill>
                  <a:prstClr val="white"/>
                </a:solidFill>
                <a:latin typeface="Times New Roman" panose="02020603050405020304" pitchFamily="18" charset="0"/>
                <a:cs typeface="Times New Roman" panose="02020603050405020304" pitchFamily="18" charset="0"/>
              </a:rPr>
              <a:t>nông</a:t>
            </a:r>
            <a:r>
              <a:rPr lang="en-US" sz="2400" dirty="0">
                <a:solidFill>
                  <a:prstClr val="white"/>
                </a:solidFill>
                <a:latin typeface="Times New Roman" panose="02020603050405020304" pitchFamily="18" charset="0"/>
                <a:cs typeface="Times New Roman" panose="02020603050405020304" pitchFamily="18" charset="0"/>
              </a:rPr>
              <a:t> </a:t>
            </a:r>
            <a:r>
              <a:rPr lang="en-US" sz="2400" dirty="0" err="1">
                <a:solidFill>
                  <a:prstClr val="white"/>
                </a:solidFill>
                <a:latin typeface="Times New Roman" panose="02020603050405020304" pitchFamily="18" charset="0"/>
                <a:cs typeface="Times New Roman" panose="02020603050405020304" pitchFamily="18" charset="0"/>
              </a:rPr>
              <a:t>dân</a:t>
            </a:r>
            <a:endParaRPr kumimoji="0" lang="vi-VN" sz="2400" b="1" i="0" u="none" strike="noStrike" kern="120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endParaRPr>
          </a:p>
        </p:txBody>
      </p:sp>
      <p:sp>
        <p:nvSpPr>
          <p:cNvPr id="76" name="Hexagon 75"/>
          <p:cNvSpPr/>
          <p:nvPr/>
        </p:nvSpPr>
        <p:spPr>
          <a:xfrm>
            <a:off x="353479" y="3591311"/>
            <a:ext cx="6985405" cy="661809"/>
          </a:xfrm>
          <a:prstGeom prst="hexagon">
            <a:avLst>
              <a:gd name="adj" fmla="val 43803"/>
              <a:gd name="vf" fmla="val 115470"/>
            </a:avLst>
          </a:prstGeom>
          <a:ln/>
        </p:spPr>
        <p:style>
          <a:lnRef idx="3">
            <a:schemeClr val="lt1"/>
          </a:lnRef>
          <a:fillRef idx="1">
            <a:schemeClr val="accent6"/>
          </a:fillRef>
          <a:effectRef idx="1">
            <a:schemeClr val="accent6"/>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sp3d extrusionH="57150">
              <a:bevelT w="38100" h="38100" prst="angle"/>
            </a:sp3d>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700" b="0" i="0" u="none" strike="noStrike" kern="1200" cap="none" spc="0" normalizeH="0" baseline="0" noProof="0" dirty="0">
                <a:ln>
                  <a:noFill/>
                </a:ln>
                <a:solidFill>
                  <a:prstClr val="white"/>
                </a:solidFill>
                <a:effectLst/>
                <a:uLnTx/>
                <a:uFillTx/>
                <a:latin typeface="Times New Roman" pitchFamily="18" charset="0"/>
                <a:ea typeface="+mn-ea"/>
                <a:cs typeface="Times New Roman" pitchFamily="18" charset="0"/>
              </a:rPr>
              <a:t>  </a:t>
            </a:r>
            <a:endParaRPr kumimoji="0" lang="en-US" sz="2700" b="1" i="0" u="none" strike="noStrike" kern="1200" cap="none" spc="0" normalizeH="0" baseline="0" noProof="0" dirty="0">
              <a:ln>
                <a:noFill/>
              </a:ln>
              <a:solidFill>
                <a:prstClr val="white"/>
              </a:solidFill>
              <a:effectLst/>
              <a:uLnTx/>
              <a:uFillTx/>
              <a:latin typeface="Times New Roman" pitchFamily="18" charset="0"/>
              <a:ea typeface="Tahoma" pitchFamily="34" charset="0"/>
              <a:cs typeface="Times New Roman" pitchFamily="18" charset="0"/>
            </a:endParaRPr>
          </a:p>
        </p:txBody>
      </p:sp>
      <p:sp>
        <p:nvSpPr>
          <p:cNvPr id="19" name="Rectangle 18"/>
          <p:cNvSpPr/>
          <p:nvPr/>
        </p:nvSpPr>
        <p:spPr>
          <a:xfrm>
            <a:off x="1476" y="152400"/>
            <a:ext cx="4320733" cy="830997"/>
          </a:xfrm>
          <a:prstGeom prst="rect">
            <a:avLst/>
          </a:prstGeom>
          <a:noFill/>
          <a:ln>
            <a:noFill/>
          </a:ln>
          <a:effectLst>
            <a:outerShdw blurRad="127000" dist="38100" dir="2700000" algn="ctr">
              <a:srgbClr val="000000">
                <a:alpha val="45000"/>
              </a:srgbClr>
            </a:outerShdw>
          </a:effectLst>
        </p:spPr>
        <p:txBody>
          <a:bodyPr wrap="square" lIns="91440" tIns="45720" rIns="91440" bIns="45720">
            <a:spAutoFit/>
            <a:scene3d>
              <a:camera prst="orthographicFront"/>
              <a:lightRig rig="glow" dir="tl">
                <a:rot lat="0" lon="0" rev="5400000"/>
              </a:lightRig>
            </a:scene3d>
            <a:sp3d contourW="12700">
              <a:bevelT w="25400" h="25400"/>
              <a:contourClr>
                <a:schemeClr val="accent6">
                  <a:shade val="73000"/>
                </a:schemeClr>
              </a:contourClr>
            </a:sp3d>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800" b="1" i="0" u="none" strike="noStrike" kern="1200" cap="none" spc="0" normalizeH="0" baseline="0" noProof="0" dirty="0">
                <a:ln w="11430"/>
                <a:gradFill>
                  <a:gsLst>
                    <a:gs pos="0">
                      <a:srgbClr val="F79646">
                        <a:tint val="90000"/>
                        <a:satMod val="120000"/>
                      </a:srgbClr>
                    </a:gs>
                    <a:gs pos="25000">
                      <a:srgbClr val="F79646">
                        <a:tint val="93000"/>
                        <a:satMod val="120000"/>
                      </a:srgbClr>
                    </a:gs>
                    <a:gs pos="50000">
                      <a:srgbClr val="F79646">
                        <a:shade val="89000"/>
                        <a:satMod val="110000"/>
                      </a:srgbClr>
                    </a:gs>
                    <a:gs pos="75000">
                      <a:srgbClr val="F79646">
                        <a:tint val="93000"/>
                        <a:satMod val="120000"/>
                      </a:srgbClr>
                    </a:gs>
                    <a:gs pos="100000">
                      <a:srgbClr val="F79646">
                        <a:tint val="90000"/>
                        <a:satMod val="120000"/>
                      </a:srgbClr>
                    </a:gs>
                  </a:gsLst>
                  <a:lin ang="5400000"/>
                </a:gradFill>
                <a:effectLst>
                  <a:glow rad="228600">
                    <a:srgbClr val="4F81BD">
                      <a:satMod val="175000"/>
                      <a:alpha val="40000"/>
                    </a:srgbClr>
                  </a:glow>
                  <a:outerShdw blurRad="80000" dist="40000" dir="5040000" algn="tl">
                    <a:srgbClr val="000000">
                      <a:alpha val="30000"/>
                    </a:srgbClr>
                  </a:outerShdw>
                  <a:reflection blurRad="6350" stA="55000" endA="300" endPos="45500" dir="5400000" sy="-100000" algn="bl" rotWithShape="0"/>
                </a:effectLst>
                <a:uLnTx/>
                <a:uFillTx/>
                <a:latin typeface="Calibri"/>
                <a:ea typeface="+mn-ea"/>
                <a:cs typeface="+mn-cs"/>
              </a:rPr>
              <a:t>ÔN TẬP</a:t>
            </a:r>
          </a:p>
        </p:txBody>
      </p:sp>
      <p:pic>
        <p:nvPicPr>
          <p:cNvPr id="25" name="Picture 9" descr="Animate"/>
          <p:cNvPicPr>
            <a:picLocks noChangeAspect="1" noChangeArrowheads="1" noCrop="1"/>
          </p:cNvPicPr>
          <p:nvPr/>
        </p:nvPicPr>
        <p:blipFill>
          <a:blip r:embed="rId9">
            <a:extLst>
              <a:ext uri="{28A0092B-C50C-407E-A947-70E740481C1C}">
                <a14:useLocalDpi xmlns:a14="http://schemas.microsoft.com/office/drawing/2010/main" val="0"/>
              </a:ext>
            </a:extLst>
          </a:blip>
          <a:srcRect/>
          <a:stretch>
            <a:fillRect/>
          </a:stretch>
        </p:blipFill>
        <p:spPr bwMode="auto">
          <a:xfrm>
            <a:off x="23978" y="1173884"/>
            <a:ext cx="9144000" cy="158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 name="Picture 9" descr="Animate"/>
          <p:cNvPicPr>
            <a:picLocks noChangeAspect="1" noChangeArrowheads="1" noCrop="1"/>
          </p:cNvPicPr>
          <p:nvPr/>
        </p:nvPicPr>
        <p:blipFill>
          <a:blip r:embed="rId9">
            <a:extLst>
              <a:ext uri="{28A0092B-C50C-407E-A947-70E740481C1C}">
                <a14:useLocalDpi xmlns:a14="http://schemas.microsoft.com/office/drawing/2010/main" val="0"/>
              </a:ext>
            </a:extLst>
          </a:blip>
          <a:srcRect/>
          <a:stretch>
            <a:fillRect/>
          </a:stretch>
        </p:blipFill>
        <p:spPr bwMode="auto">
          <a:xfrm>
            <a:off x="0" y="-6350"/>
            <a:ext cx="9144000" cy="158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5" name="Picture 54" descr="Buttons (10).png"/>
          <p:cNvPicPr>
            <a:picLocks noChangeAspect="1"/>
          </p:cNvPicPr>
          <p:nvPr/>
        </p:nvPicPr>
        <p:blipFill>
          <a:blip r:embed="rId10" cstate="print"/>
          <a:stretch>
            <a:fillRect/>
          </a:stretch>
        </p:blipFill>
        <p:spPr>
          <a:xfrm>
            <a:off x="8662221" y="1828800"/>
            <a:ext cx="481779" cy="496229"/>
          </a:xfrm>
          <a:prstGeom prst="rect">
            <a:avLst/>
          </a:prstGeom>
          <a:ln>
            <a:noFill/>
          </a:ln>
          <a:effectLst>
            <a:outerShdw blurRad="190500" algn="tl" rotWithShape="0">
              <a:srgbClr val="000000">
                <a:alpha val="70000"/>
              </a:srgbClr>
            </a:outerShdw>
          </a:effectLst>
        </p:spPr>
      </p:pic>
      <p:grpSp>
        <p:nvGrpSpPr>
          <p:cNvPr id="20" name="Group 19"/>
          <p:cNvGrpSpPr/>
          <p:nvPr/>
        </p:nvGrpSpPr>
        <p:grpSpPr>
          <a:xfrm>
            <a:off x="21968" y="1364723"/>
            <a:ext cx="9274432" cy="1127909"/>
            <a:chOff x="23978" y="2133015"/>
            <a:chExt cx="9109994" cy="1351077"/>
          </a:xfrm>
        </p:grpSpPr>
        <p:sp>
          <p:nvSpPr>
            <p:cNvPr id="18" name="Hexagon 17"/>
            <p:cNvSpPr/>
            <p:nvPr/>
          </p:nvSpPr>
          <p:spPr>
            <a:xfrm>
              <a:off x="685800" y="2133015"/>
              <a:ext cx="7943090" cy="1351077"/>
            </a:xfrm>
            <a:prstGeom prst="hexagon">
              <a:avLst>
                <a:gd name="adj" fmla="val 27268"/>
                <a:gd name="vf" fmla="val 115470"/>
              </a:avLst>
            </a:prstGeom>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sp3d extrusionH="57150">
                <a:bevelT w="57150" h="38100" prst="artDeco"/>
              </a:sp3d>
            </a:bodyPr>
            <a:lstStyle/>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n-US" sz="2800" b="1" i="0" u="none" strike="noStrike" kern="1200" cap="none" spc="0" normalizeH="0" baseline="0" noProof="0" dirty="0">
                <a:ln>
                  <a:noFill/>
                </a:ln>
                <a:solidFill>
                  <a:srgbClr val="FFFF00"/>
                </a:solidFill>
                <a:effectLst/>
                <a:uLnTx/>
                <a:uFillTx/>
                <a:latin typeface="Times New Roman" pitchFamily="18" charset="0"/>
                <a:ea typeface="+mn-ea"/>
                <a:cs typeface="Times New Roman" pitchFamily="18" charset="0"/>
              </a:endParaRPr>
            </a:p>
          </p:txBody>
        </p:sp>
        <p:cxnSp>
          <p:nvCxnSpPr>
            <p:cNvPr id="30" name="Straight Connector 29"/>
            <p:cNvCxnSpPr/>
            <p:nvPr/>
          </p:nvCxnSpPr>
          <p:spPr>
            <a:xfrm>
              <a:off x="8534400" y="3211657"/>
              <a:ext cx="59957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 name="Straight Connector 2"/>
            <p:cNvCxnSpPr>
              <a:cxnSpLocks/>
              <a:endCxn id="18" idx="3"/>
            </p:cNvCxnSpPr>
            <p:nvPr/>
          </p:nvCxnSpPr>
          <p:spPr>
            <a:xfrm flipV="1">
              <a:off x="23978" y="2808554"/>
              <a:ext cx="661822" cy="420509"/>
            </a:xfrm>
            <a:prstGeom prst="line">
              <a:avLst/>
            </a:prstGeom>
          </p:spPr>
          <p:style>
            <a:lnRef idx="1">
              <a:schemeClr val="accent1"/>
            </a:lnRef>
            <a:fillRef idx="0">
              <a:schemeClr val="accent1"/>
            </a:fillRef>
            <a:effectRef idx="0">
              <a:schemeClr val="accent1"/>
            </a:effectRef>
            <a:fontRef idx="minor">
              <a:schemeClr val="tx1"/>
            </a:fontRef>
          </p:style>
        </p:cxnSp>
      </p:grpSp>
      <p:sp>
        <p:nvSpPr>
          <p:cNvPr id="35" name="Rectangle 34"/>
          <p:cNvSpPr/>
          <p:nvPr/>
        </p:nvSpPr>
        <p:spPr>
          <a:xfrm>
            <a:off x="419647" y="2882491"/>
            <a:ext cx="8748330" cy="461665"/>
          </a:xfrm>
          <a:prstGeom prst="rect">
            <a:avLst/>
          </a:prstGeom>
        </p:spPr>
        <p:txBody>
          <a:bodyPr wrap="square">
            <a:spAutoFit/>
            <a:scene3d>
              <a:camera prst="orthographicFront"/>
              <a:lightRig rig="balanced" dir="t">
                <a:rot lat="0" lon="0" rev="2100000"/>
              </a:lightRig>
            </a:scene3d>
            <a:sp3d extrusionH="57150" prstMaterial="metal">
              <a:bevelT w="38100" h="25400"/>
              <a:contourClr>
                <a:schemeClr val="bg2"/>
              </a:contourClr>
            </a:sp3d>
          </a:bodyPr>
          <a:lstStyle/>
          <a:p>
            <a:pPr lvl="0" algn="just"/>
            <a:r>
              <a:rPr kumimoji="0" lang="en-US" sz="2400" b="0" i="0" u="none" strike="noStrike" kern="120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rPr>
              <a:t>A.</a:t>
            </a:r>
            <a:r>
              <a:rPr lang="vi-VN" sz="2400" dirty="0">
                <a:solidFill>
                  <a:prstClr val="white"/>
                </a:solidFill>
                <a:latin typeface="Times New Roman" panose="02020603050405020304" pitchFamily="18" charset="0"/>
                <a:cs typeface="Times New Roman" panose="02020603050405020304" pitchFamily="18" charset="0"/>
              </a:rPr>
              <a:t> </a:t>
            </a:r>
            <a:r>
              <a:rPr lang="en-US" sz="2400" dirty="0" err="1">
                <a:solidFill>
                  <a:prstClr val="white"/>
                </a:solidFill>
                <a:latin typeface="Times New Roman" panose="02020603050405020304" pitchFamily="18" charset="0"/>
                <a:cs typeface="Times New Roman" panose="02020603050405020304" pitchFamily="18" charset="0"/>
              </a:rPr>
              <a:t>Bả</a:t>
            </a:r>
            <a:r>
              <a:rPr lang="vi-VN" sz="2400" dirty="0">
                <a:solidFill>
                  <a:prstClr val="white"/>
                </a:solidFill>
                <a:latin typeface="Times New Roman" panose="02020603050405020304" pitchFamily="18" charset="0"/>
                <a:cs typeface="Times New Roman" panose="02020603050405020304" pitchFamily="18" charset="0"/>
              </a:rPr>
              <a:t>n thân giai cấp công nhân phát triển về số lượng và chất lượng</a:t>
            </a:r>
            <a:r>
              <a:rPr kumimoji="0" lang="en-US" sz="2400" b="0" i="0" u="none" strike="noStrike" kern="1200" cap="none" spc="0" normalizeH="0" baseline="0" noProof="0" dirty="0">
                <a:ln>
                  <a:noFill/>
                </a:ln>
                <a:solidFill>
                  <a:prstClr val="white"/>
                </a:solidFill>
                <a:effectLst/>
                <a:uLnTx/>
                <a:uFillTx/>
                <a:latin typeface="Times New Roman" panose="02020603050405020304" pitchFamily="18" charset="0"/>
                <a:cs typeface="Times New Roman" panose="02020603050405020304" pitchFamily="18" charset="0"/>
              </a:rPr>
              <a:t> </a:t>
            </a:r>
          </a:p>
        </p:txBody>
      </p:sp>
      <p:sp>
        <p:nvSpPr>
          <p:cNvPr id="36" name="Rectangle 35"/>
          <p:cNvSpPr/>
          <p:nvPr/>
        </p:nvSpPr>
        <p:spPr>
          <a:xfrm>
            <a:off x="501351" y="3656951"/>
            <a:ext cx="6689660" cy="461665"/>
          </a:xfrm>
          <a:prstGeom prst="rect">
            <a:avLst/>
          </a:prstGeom>
        </p:spPr>
        <p:txBody>
          <a:bodyPr wrap="square">
            <a:spAutoFit/>
            <a:scene3d>
              <a:camera prst="orthographicFront"/>
              <a:lightRig rig="balanced" dir="t">
                <a:rot lat="0" lon="0" rev="2100000"/>
              </a:lightRig>
            </a:scene3d>
            <a:sp3d extrusionH="57150" prstMaterial="metal">
              <a:bevelT w="38100" h="25400"/>
              <a:contourClr>
                <a:schemeClr val="bg2"/>
              </a:contourClr>
            </a:sp3d>
          </a:bodyPr>
          <a:lstStyle/>
          <a:p>
            <a:pPr lvl="0" algn="just"/>
            <a:r>
              <a:rPr kumimoji="0" lang="en-US" sz="2400" b="0" i="0" u="none" strike="noStrike" kern="1200" cap="none" spc="0" normalizeH="0" baseline="0" noProof="0" dirty="0">
                <a:ln>
                  <a:noFill/>
                </a:ln>
                <a:solidFill>
                  <a:schemeClr val="bg1"/>
                </a:solidFill>
                <a:effectLst/>
                <a:uLnTx/>
                <a:uFillTx/>
                <a:latin typeface="Times New Roman" panose="02020603050405020304" pitchFamily="18" charset="0"/>
                <a:cs typeface="Times New Roman" panose="02020603050405020304" pitchFamily="18" charset="0"/>
              </a:rPr>
              <a:t>B. </a:t>
            </a:r>
            <a:r>
              <a:rPr lang="en-US" sz="2400" dirty="0" err="1">
                <a:solidFill>
                  <a:schemeClr val="bg1"/>
                </a:solidFill>
                <a:latin typeface="Times New Roman" panose="02020603050405020304" pitchFamily="18" charset="0"/>
                <a:cs typeface="Times New Roman" panose="02020603050405020304" pitchFamily="18" charset="0"/>
              </a:rPr>
              <a:t>Địa</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vị</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kinh</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tế</a:t>
            </a:r>
            <a:r>
              <a:rPr lang="en-US" sz="2400" dirty="0">
                <a:solidFill>
                  <a:schemeClr val="bg1"/>
                </a:solidFill>
                <a:latin typeface="Times New Roman" panose="02020603050405020304" pitchFamily="18" charset="0"/>
                <a:cs typeface="Times New Roman" panose="02020603050405020304" pitchFamily="18" charset="0"/>
              </a:rPr>
              <a:t> - </a:t>
            </a:r>
            <a:r>
              <a:rPr lang="en-US" sz="2400" dirty="0" err="1">
                <a:solidFill>
                  <a:schemeClr val="bg1"/>
                </a:solidFill>
                <a:latin typeface="Times New Roman" panose="02020603050405020304" pitchFamily="18" charset="0"/>
                <a:cs typeface="Times New Roman" panose="02020603050405020304" pitchFamily="18" charset="0"/>
              </a:rPr>
              <a:t>xã</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hội</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và</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địa</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vị</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chính</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trị</a:t>
            </a:r>
            <a:r>
              <a:rPr lang="en-US" sz="2400" dirty="0">
                <a:solidFill>
                  <a:schemeClr val="bg1"/>
                </a:solidFill>
                <a:latin typeface="Times New Roman" panose="02020603050405020304" pitchFamily="18" charset="0"/>
                <a:cs typeface="Times New Roman" panose="02020603050405020304" pitchFamily="18" charset="0"/>
              </a:rPr>
              <a:t> - </a:t>
            </a:r>
            <a:r>
              <a:rPr lang="en-US" sz="2400" dirty="0" err="1">
                <a:solidFill>
                  <a:schemeClr val="bg1"/>
                </a:solidFill>
                <a:latin typeface="Times New Roman" panose="02020603050405020304" pitchFamily="18" charset="0"/>
                <a:cs typeface="Times New Roman" panose="02020603050405020304" pitchFamily="18" charset="0"/>
              </a:rPr>
              <a:t>xã</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hội</a:t>
            </a:r>
            <a:r>
              <a:rPr lang="en-US" sz="2400" dirty="0">
                <a:solidFill>
                  <a:schemeClr val="bg1"/>
                </a:solidFill>
                <a:latin typeface="Times New Roman" panose="02020603050405020304" pitchFamily="18" charset="0"/>
                <a:cs typeface="Times New Roman" panose="02020603050405020304" pitchFamily="18" charset="0"/>
              </a:rPr>
              <a:t> </a:t>
            </a:r>
            <a:endParaRPr kumimoji="0" lang="vi-VN" sz="2400" b="1" i="0" u="none" strike="noStrike" kern="1200" cap="none" spc="0" normalizeH="0" baseline="0" noProof="0" dirty="0">
              <a:ln>
                <a:noFill/>
              </a:ln>
              <a:solidFill>
                <a:schemeClr val="bg1"/>
              </a:solidFill>
              <a:effectLst/>
              <a:uLnTx/>
              <a:uFillTx/>
              <a:latin typeface="Times New Roman" panose="02020603050405020304" pitchFamily="18" charset="0"/>
              <a:cs typeface="Times New Roman" panose="02020603050405020304" pitchFamily="18" charset="0"/>
            </a:endParaRPr>
          </a:p>
        </p:txBody>
      </p:sp>
      <p:sp>
        <p:nvSpPr>
          <p:cNvPr id="38" name="Rectangle 37"/>
          <p:cNvSpPr/>
          <p:nvPr/>
        </p:nvSpPr>
        <p:spPr>
          <a:xfrm>
            <a:off x="709053" y="5376868"/>
            <a:ext cx="5112237" cy="477054"/>
          </a:xfrm>
          <a:prstGeom prst="rect">
            <a:avLst/>
          </a:prstGeom>
        </p:spPr>
        <p:txBody>
          <a:bodyPr wrap="square">
            <a:spAutoFit/>
            <a:scene3d>
              <a:camera prst="orthographicFront"/>
              <a:lightRig rig="balanced" dir="t">
                <a:rot lat="0" lon="0" rev="2100000"/>
              </a:lightRig>
            </a:scene3d>
            <a:sp3d extrusionH="57150" prstMaterial="metal">
              <a:bevelT w="38100" h="25400"/>
              <a:contourClr>
                <a:schemeClr val="bg2"/>
              </a:contourClr>
            </a:sp3d>
          </a:bodyPr>
          <a:lstStyle/>
          <a:p>
            <a:pPr lvl="0" algn="just"/>
            <a:r>
              <a:rPr kumimoji="0" lang="en-US" sz="25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D. </a:t>
            </a:r>
            <a:r>
              <a:rPr lang="vi-VN" sz="2500" dirty="0">
                <a:solidFill>
                  <a:prstClr val="white"/>
                </a:solidFill>
                <a:latin typeface="Times New Roman" panose="02020603050405020304" pitchFamily="18" charset="0"/>
                <a:cs typeface="Times New Roman" panose="02020603050405020304" pitchFamily="18" charset="0"/>
              </a:rPr>
              <a:t>Đảng Cộng sản lãnh đạo</a:t>
            </a:r>
          </a:p>
        </p:txBody>
      </p:sp>
      <p:pic>
        <p:nvPicPr>
          <p:cNvPr id="2" name="10SECOND.avi">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11"/>
          <a:stretch>
            <a:fillRect/>
          </a:stretch>
        </p:blipFill>
        <p:spPr>
          <a:xfrm>
            <a:off x="7338884" y="125350"/>
            <a:ext cx="1829093" cy="1127909"/>
          </a:xfrm>
          <a:prstGeom prst="rect">
            <a:avLst/>
          </a:prstGeom>
        </p:spPr>
      </p:pic>
      <p:sp>
        <p:nvSpPr>
          <p:cNvPr id="42" name="Action Button: Information 41">
            <a:hlinkClick r:id="rId12" action="ppaction://hlinksldjump" highlightClick="1"/>
          </p:cNvPr>
          <p:cNvSpPr/>
          <p:nvPr/>
        </p:nvSpPr>
        <p:spPr>
          <a:xfrm>
            <a:off x="8635097" y="2333302"/>
            <a:ext cx="449113" cy="337809"/>
          </a:xfrm>
          <a:prstGeom prst="actionButtonInformation">
            <a:avLst/>
          </a:prstGeom>
          <a:ln/>
        </p:spPr>
        <p:style>
          <a:lnRef idx="1">
            <a:schemeClr val="accent5"/>
          </a:lnRef>
          <a:fillRef idx="2">
            <a:schemeClr val="accent5"/>
          </a:fillRef>
          <a:effectRef idx="1">
            <a:schemeClr val="accent5"/>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200" b="0" i="0" u="none" strike="noStrike" kern="1200" cap="none" spc="0" normalizeH="0" baseline="0" noProof="0" dirty="0" err="1">
              <a:ln>
                <a:noFill/>
              </a:ln>
              <a:solidFill>
                <a:prstClr val="black"/>
              </a:solidFill>
              <a:effectLst/>
              <a:uLnTx/>
              <a:uFillTx/>
              <a:latin typeface="Times New Roman" pitchFamily="18" charset="0"/>
              <a:ea typeface="+mn-ea"/>
              <a:cs typeface="Times New Roman" pitchFamily="18" charset="0"/>
            </a:endParaRPr>
          </a:p>
        </p:txBody>
      </p:sp>
      <p:sp>
        <p:nvSpPr>
          <p:cNvPr id="6" name="TextBox 5">
            <a:extLst>
              <a:ext uri="{FF2B5EF4-FFF2-40B4-BE49-F238E27FC236}">
                <a16:creationId xmlns:a16="http://schemas.microsoft.com/office/drawing/2014/main" id="{F5CD8B8D-2E3B-4C4F-ADF6-6687E7217B0E}"/>
              </a:ext>
            </a:extLst>
          </p:cNvPr>
          <p:cNvSpPr txBox="1"/>
          <p:nvPr/>
        </p:nvSpPr>
        <p:spPr>
          <a:xfrm>
            <a:off x="1141924" y="1428750"/>
            <a:ext cx="7461780" cy="954107"/>
          </a:xfrm>
          <a:prstGeom prst="rect">
            <a:avLst/>
          </a:prstGeom>
          <a:noFill/>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vi-VN" sz="2800" b="0" u="none" strike="noStrike" kern="1200" cap="none" spc="0" normalizeH="0" baseline="0" noProof="0" dirty="0">
                <a:ln>
                  <a:noFill/>
                </a:ln>
                <a:solidFill>
                  <a:prstClr val="white"/>
                </a:solidFill>
                <a:effectLst/>
                <a:uLnTx/>
                <a:uFillTx/>
                <a:latin typeface="Times New Roman" panose="02020603050405020304" pitchFamily="18" charset="0"/>
                <a:ea typeface="+mn-ea"/>
                <a:cs typeface="+mn-cs"/>
              </a:rPr>
              <a:t>“Điều kiện khách quan quy định sứ mệnh lịch sử của giai cấp công nhân</a:t>
            </a:r>
            <a:r>
              <a:rPr lang="en-US" sz="2800" dirty="0">
                <a:solidFill>
                  <a:prstClr val="white"/>
                </a:solidFill>
                <a:latin typeface="Times New Roman" panose="02020603050405020304" pitchFamily="18" charset="0"/>
              </a:rPr>
              <a:t> </a:t>
            </a:r>
            <a:r>
              <a:rPr lang="en-US" sz="2800" dirty="0" err="1">
                <a:solidFill>
                  <a:prstClr val="white"/>
                </a:solidFill>
                <a:latin typeface="Times New Roman" panose="02020603050405020304" pitchFamily="18" charset="0"/>
              </a:rPr>
              <a:t>là</a:t>
            </a:r>
            <a:r>
              <a:rPr lang="en-US" sz="2800" dirty="0">
                <a:solidFill>
                  <a:prstClr val="white"/>
                </a:solidFill>
                <a:latin typeface="Times New Roman" panose="02020603050405020304" pitchFamily="18" charset="0"/>
              </a:rPr>
              <a:t> </a:t>
            </a:r>
            <a:r>
              <a:rPr lang="en-US" sz="2800" dirty="0" err="1">
                <a:solidFill>
                  <a:prstClr val="white"/>
                </a:solidFill>
                <a:latin typeface="Times New Roman" panose="02020603050405020304" pitchFamily="18" charset="0"/>
              </a:rPr>
              <a:t>gì</a:t>
            </a:r>
            <a:r>
              <a:rPr lang="en-US" sz="2800" dirty="0">
                <a:solidFill>
                  <a:prstClr val="white"/>
                </a:solidFill>
                <a:latin typeface="Times New Roman" panose="02020603050405020304" pitchFamily="18" charset="0"/>
              </a:rPr>
              <a:t>”? </a:t>
            </a:r>
            <a:endParaRPr kumimoji="0" lang="vi-VN" sz="2800" b="0" u="none" strike="noStrike" kern="1200" cap="none" spc="0" normalizeH="0" baseline="0" noProof="0" dirty="0">
              <a:ln>
                <a:noFill/>
              </a:ln>
              <a:solidFill>
                <a:prstClr val="white"/>
              </a:solidFill>
              <a:effectLst/>
              <a:uLnTx/>
              <a:uFillTx/>
              <a:latin typeface="Times New Roman" panose="02020603050405020304" pitchFamily="18" charset="0"/>
              <a:ea typeface="+mn-ea"/>
              <a:cs typeface="+mn-cs"/>
            </a:endParaRPr>
          </a:p>
        </p:txBody>
      </p:sp>
      <p:sp>
        <p:nvSpPr>
          <p:cNvPr id="4" name="Oval 3"/>
          <p:cNvSpPr/>
          <p:nvPr/>
        </p:nvSpPr>
        <p:spPr>
          <a:xfrm>
            <a:off x="-15659" y="1313440"/>
            <a:ext cx="1205344" cy="838200"/>
          </a:xfrm>
          <a:prstGeom prst="ellipse">
            <a:avLst/>
          </a:prstGeom>
          <a:solidFill>
            <a:srgbClr val="FF0000"/>
          </a:solidFill>
          <a:ln>
            <a:noFill/>
          </a:ln>
          <a:effectLst>
            <a:glow rad="228600">
              <a:schemeClr val="accent1">
                <a:satMod val="175000"/>
                <a:alpha val="40000"/>
              </a:schemeClr>
            </a:glow>
          </a:effectLst>
          <a:scene3d>
            <a:camera prst="orthographicFront">
              <a:rot lat="0" lon="0" rev="0"/>
            </a:camera>
            <a:lightRig rig="glow" dir="t">
              <a:rot lat="0" lon="0" rev="14100000"/>
            </a:lightRig>
          </a:scene3d>
          <a:sp3d prstMaterial="softEdge">
            <a:bevelT w="127000" prst="artDeco"/>
          </a:sp3d>
        </p:spPr>
        <p:style>
          <a:lnRef idx="0">
            <a:schemeClr val="accent5"/>
          </a:lnRef>
          <a:fillRef idx="3">
            <a:schemeClr val="accent5"/>
          </a:fillRef>
          <a:effectRef idx="3">
            <a:schemeClr val="accent5"/>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a:ln>
                  <a:noFill/>
                </a:ln>
                <a:solidFill>
                  <a:prstClr val="white"/>
                </a:solidFill>
                <a:effectLst/>
                <a:uLnTx/>
                <a:uFillTx/>
                <a:latin typeface="Arial" pitchFamily="34" charset="0"/>
                <a:ea typeface="Tahoma" pitchFamily="34" charset="0"/>
                <a:cs typeface="Arial" pitchFamily="34" charset="0"/>
              </a:rPr>
              <a:t>1</a:t>
            </a:r>
            <a:r>
              <a:rPr lang="en-US" sz="4000" b="1" dirty="0">
                <a:solidFill>
                  <a:prstClr val="white"/>
                </a:solidFill>
                <a:latin typeface="Arial" pitchFamily="34" charset="0"/>
                <a:ea typeface="Tahoma" pitchFamily="34" charset="0"/>
                <a:cs typeface="Arial" pitchFamily="34" charset="0"/>
              </a:rPr>
              <a:t>7</a:t>
            </a:r>
            <a:endParaRPr kumimoji="0" lang="en-US" sz="4000" b="1" i="0" u="none" strike="noStrike" kern="1200" cap="none" spc="0" normalizeH="0" baseline="0" noProof="0" dirty="0">
              <a:ln>
                <a:noFill/>
              </a:ln>
              <a:solidFill>
                <a:prstClr val="white"/>
              </a:solidFill>
              <a:effectLst/>
              <a:uLnTx/>
              <a:uFillTx/>
              <a:latin typeface="Arial" pitchFamily="34" charset="0"/>
              <a:ea typeface="Tahoma" pitchFamily="34" charset="0"/>
              <a:cs typeface="Arial" pitchFamily="34" charset="0"/>
            </a:endParaRPr>
          </a:p>
        </p:txBody>
      </p:sp>
    </p:spTree>
    <p:extLst>
      <p:ext uri="{BB962C8B-B14F-4D97-AF65-F5344CB8AC3E}">
        <p14:creationId xmlns:p14="http://schemas.microsoft.com/office/powerpoint/2010/main" val="24742504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500"/>
                                        <p:tgtEl>
                                          <p:spTgt spid="35"/>
                                        </p:tgtEl>
                                      </p:cBhvr>
                                    </p:animEffect>
                                  </p:childTnLst>
                                  <p:subTnLst>
                                    <p:audio>
                                      <p:cMediaNode>
                                        <p:cTn display="0" masterRel="sameClick">
                                          <p:stCondLst>
                                            <p:cond evt="begin" delay="0">
                                              <p:tn val="5"/>
                                            </p:cond>
                                          </p:stCondLst>
                                          <p:endCondLst>
                                            <p:cond evt="onStopAudio" delay="0">
                                              <p:tgtEl>
                                                <p:sldTgt/>
                                              </p:tgtEl>
                                            </p:cond>
                                          </p:endCondLst>
                                        </p:cTn>
                                        <p:tgtEl>
                                          <p:sndTgt r:embed="rId5" name="hammer.wav"/>
                                        </p:tgtEl>
                                      </p:cMediaNode>
                                    </p:audio>
                                  </p:sub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36"/>
                                        </p:tgtEl>
                                        <p:attrNameLst>
                                          <p:attrName>style.visibility</p:attrName>
                                        </p:attrNameLst>
                                      </p:cBhvr>
                                      <p:to>
                                        <p:strVal val="visible"/>
                                      </p:to>
                                    </p:set>
                                  </p:childTnLst>
                                  <p:subTnLst>
                                    <p:audio>
                                      <p:cMediaNode>
                                        <p:cTn display="0" masterRel="sameClick">
                                          <p:stCondLst>
                                            <p:cond evt="begin" delay="0">
                                              <p:tn val="10"/>
                                            </p:cond>
                                          </p:stCondLst>
                                          <p:endCondLst>
                                            <p:cond evt="onStopAudio" delay="0">
                                              <p:tgtEl>
                                                <p:sldTgt/>
                                              </p:tgtEl>
                                            </p:cond>
                                          </p:endCondLst>
                                        </p:cTn>
                                        <p:tgtEl>
                                          <p:sndTgt r:embed="rId5" name="hammer.wav"/>
                                        </p:tgtEl>
                                      </p:cMediaNode>
                                    </p:audio>
                                  </p:sub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79"/>
                                        </p:tgtEl>
                                        <p:attrNameLst>
                                          <p:attrName>style.visibility</p:attrName>
                                        </p:attrNameLst>
                                      </p:cBhvr>
                                      <p:to>
                                        <p:strVal val="visible"/>
                                      </p:to>
                                    </p:set>
                                  </p:childTnLst>
                                  <p:subTnLst>
                                    <p:audio>
                                      <p:cMediaNode>
                                        <p:cTn display="0" masterRel="sameClick">
                                          <p:stCondLst>
                                            <p:cond evt="begin" delay="0">
                                              <p:tn val="14"/>
                                            </p:cond>
                                          </p:stCondLst>
                                          <p:endCondLst>
                                            <p:cond evt="onStopAudio" delay="0">
                                              <p:tgtEl>
                                                <p:sldTgt/>
                                              </p:tgtEl>
                                            </p:cond>
                                          </p:endCondLst>
                                        </p:cTn>
                                        <p:tgtEl>
                                          <p:sndTgt r:embed="rId5" name="hammer.wav"/>
                                        </p:tgtEl>
                                      </p:cMediaNode>
                                    </p:audio>
                                  </p:sub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8"/>
                                        </p:tgtEl>
                                        <p:attrNameLst>
                                          <p:attrName>style.visibility</p:attrName>
                                        </p:attrNameLst>
                                      </p:cBhvr>
                                      <p:to>
                                        <p:strVal val="visible"/>
                                      </p:to>
                                    </p:set>
                                    <p:animEffect transition="in" filter="fade">
                                      <p:cBhvr>
                                        <p:cTn id="20" dur="500"/>
                                        <p:tgtEl>
                                          <p:spTgt spid="38"/>
                                        </p:tgtEl>
                                      </p:cBhvr>
                                    </p:animEffect>
                                  </p:childTnLst>
                                  <p:subTnLst>
                                    <p:audio>
                                      <p:cMediaNode>
                                        <p:cTn display="0" masterRel="sameClick">
                                          <p:stCondLst>
                                            <p:cond evt="begin" delay="0">
                                              <p:tn val="18"/>
                                            </p:cond>
                                          </p:stCondLst>
                                          <p:endCondLst>
                                            <p:cond evt="onStopAudio" delay="0">
                                              <p:tgtEl>
                                                <p:sldTgt/>
                                              </p:tgtEl>
                                            </p:cond>
                                          </p:endCondLst>
                                        </p:cTn>
                                        <p:tgtEl>
                                          <p:sndTgt r:embed="rId5" name="hammer.wav"/>
                                        </p:tgtEl>
                                      </p:cMediaNode>
                                    </p:audio>
                                  </p:sub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76"/>
                                        </p:tgtEl>
                                        <p:attrNameLst>
                                          <p:attrName>style.visibility</p:attrName>
                                        </p:attrNameLst>
                                      </p:cBhvr>
                                      <p:to>
                                        <p:strVal val="visible"/>
                                      </p:to>
                                    </p:set>
                                  </p:childTnLst>
                                  <p:subTnLst>
                                    <p:audio>
                                      <p:cMediaNode>
                                        <p:cTn display="0" masterRel="sameClick">
                                          <p:stCondLst>
                                            <p:cond evt="begin" delay="0">
                                              <p:tn val="23"/>
                                            </p:cond>
                                          </p:stCondLst>
                                          <p:endCondLst>
                                            <p:cond evt="onStopAudio" delay="0">
                                              <p:tgtEl>
                                                <p:sldTgt/>
                                              </p:tgtEl>
                                            </p:cond>
                                          </p:endCondLst>
                                        </p:cTn>
                                        <p:tgtEl>
                                          <p:sndTgt r:embed="rId6" name="type.wav"/>
                                        </p:tgtEl>
                                      </p:cMediaNode>
                                    </p:audio>
                                  </p:subTnLst>
                                </p:cTn>
                              </p:par>
                            </p:childTnLst>
                          </p:cTn>
                        </p:par>
                      </p:childTnLst>
                    </p:cTn>
                  </p:par>
                  <p:par>
                    <p:cTn id="25" fill="hold">
                      <p:stCondLst>
                        <p:cond delay="indefinite"/>
                      </p:stCondLst>
                      <p:childTnLst>
                        <p:par>
                          <p:cTn id="26" fill="hold">
                            <p:stCondLst>
                              <p:cond delay="0"/>
                            </p:stCondLst>
                            <p:childTnLst>
                              <p:par>
                                <p:cTn id="27" presetID="21" presetClass="emph" presetSubtype="0" repeatCount="indefinite" fill="hold" grpId="1" nodeType="clickEffect">
                                  <p:stCondLst>
                                    <p:cond delay="0"/>
                                  </p:stCondLst>
                                  <p:childTnLst>
                                    <p:animClr clrSpc="hsl" dir="cw">
                                      <p:cBhvr override="childStyle">
                                        <p:cTn id="28" dur="1000" fill="hold"/>
                                        <p:tgtEl>
                                          <p:spTgt spid="76"/>
                                        </p:tgtEl>
                                        <p:attrNameLst>
                                          <p:attrName>style.color</p:attrName>
                                        </p:attrNameLst>
                                      </p:cBhvr>
                                      <p:by>
                                        <p:hsl h="7200000" s="0" l="0"/>
                                      </p:by>
                                    </p:animClr>
                                    <p:animClr clrSpc="hsl" dir="cw">
                                      <p:cBhvr>
                                        <p:cTn id="29" dur="1000" fill="hold"/>
                                        <p:tgtEl>
                                          <p:spTgt spid="76"/>
                                        </p:tgtEl>
                                        <p:attrNameLst>
                                          <p:attrName>fillcolor</p:attrName>
                                        </p:attrNameLst>
                                      </p:cBhvr>
                                      <p:by>
                                        <p:hsl h="7200000" s="0" l="0"/>
                                      </p:by>
                                    </p:animClr>
                                    <p:animClr clrSpc="hsl" dir="cw">
                                      <p:cBhvr>
                                        <p:cTn id="30" dur="1000" fill="hold"/>
                                        <p:tgtEl>
                                          <p:spTgt spid="76"/>
                                        </p:tgtEl>
                                        <p:attrNameLst>
                                          <p:attrName>stroke.color</p:attrName>
                                        </p:attrNameLst>
                                      </p:cBhvr>
                                      <p:by>
                                        <p:hsl h="7200000" s="0" l="0"/>
                                      </p:by>
                                    </p:animClr>
                                    <p:set>
                                      <p:cBhvr>
                                        <p:cTn id="31" dur="1000" fill="hold"/>
                                        <p:tgtEl>
                                          <p:spTgt spid="76"/>
                                        </p:tgtEl>
                                        <p:attrNameLst>
                                          <p:attrName>fill.type</p:attrName>
                                        </p:attrNameLst>
                                      </p:cBhvr>
                                      <p:to>
                                        <p:strVal val="solid"/>
                                      </p:to>
                                    </p:set>
                                  </p:childTnLst>
                                  <p:subTnLst>
                                    <p:audio>
                                      <p:cMediaNode>
                                        <p:cTn display="0" masterRel="sameClick">
                                          <p:stCondLst>
                                            <p:cond evt="begin" delay="0">
                                              <p:tn val="27"/>
                                            </p:cond>
                                          </p:stCondLst>
                                          <p:endCondLst>
                                            <p:cond evt="onStopAudio" delay="0">
                                              <p:tgtEl>
                                                <p:sldTgt/>
                                              </p:tgtEl>
                                            </p:cond>
                                          </p:endCondLst>
                                        </p:cTn>
                                        <p:tgtEl>
                                          <p:sndTgt r:embed="rId7" name="drumroll.wav"/>
                                        </p:tgtEl>
                                      </p:cMediaNode>
                                    </p:audio>
                                  </p:subTnLst>
                                </p:cTn>
                              </p:par>
                            </p:childTnLst>
                          </p:cTn>
                        </p:par>
                      </p:childTnLst>
                    </p:cTn>
                  </p:par>
                </p:childTnLst>
              </p:cTn>
              <p:prevCondLst>
                <p:cond evt="onPrev" delay="0">
                  <p:tgtEl>
                    <p:sldTgt/>
                  </p:tgtEl>
                </p:cond>
              </p:prevCondLst>
              <p:nextCondLst>
                <p:cond evt="onNext" delay="0">
                  <p:tgtEl>
                    <p:sldTgt/>
                  </p:tgtEl>
                </p:cond>
              </p:nextCondLst>
            </p:seq>
            <p:video>
              <p:cMediaNode vol="80000">
                <p:cTn id="32" fill="hold" display="0">
                  <p:stCondLst>
                    <p:cond delay="indefinite"/>
                  </p:stCondLst>
                </p:cTn>
                <p:tgtEl>
                  <p:spTgt spid="2"/>
                </p:tgtEl>
              </p:cMediaNode>
            </p:video>
            <p:seq concurrent="1" nextAc="seek">
              <p:cTn id="33" restart="whenNotActive" fill="hold" evtFilter="cancelBubble" nodeType="interactiveSeq">
                <p:stCondLst>
                  <p:cond evt="onClick" delay="0">
                    <p:tgtEl>
                      <p:spTgt spid="55"/>
                    </p:tgtEl>
                  </p:cond>
                </p:stCondLst>
                <p:endSync evt="end" delay="0">
                  <p:rtn val="all"/>
                </p:endSync>
                <p:childTnLst>
                  <p:par>
                    <p:cTn id="34" fill="hold">
                      <p:stCondLst>
                        <p:cond delay="0"/>
                      </p:stCondLst>
                      <p:childTnLst>
                        <p:par>
                          <p:cTn id="35" fill="hold">
                            <p:stCondLst>
                              <p:cond delay="0"/>
                            </p:stCondLst>
                            <p:childTnLst>
                              <p:par>
                                <p:cTn id="36" presetID="2" presetClass="mediacall" presetSubtype="0" fill="hold" nodeType="clickEffect">
                                  <p:stCondLst>
                                    <p:cond delay="0"/>
                                  </p:stCondLst>
                                  <p:childTnLst>
                                    <p:cmd type="call" cmd="togglePause">
                                      <p:cBhvr>
                                        <p:cTn id="37" dur="1" fill="hold"/>
                                        <p:tgtEl>
                                          <p:spTgt spid="2"/>
                                        </p:tgtEl>
                                      </p:cBhvr>
                                    </p:cmd>
                                  </p:childTnLst>
                                </p:cTn>
                              </p:par>
                            </p:childTnLst>
                          </p:cTn>
                        </p:par>
                      </p:childTnLst>
                    </p:cTn>
                  </p:par>
                </p:childTnLst>
              </p:cTn>
              <p:nextCondLst>
                <p:cond evt="onClick" delay="0">
                  <p:tgtEl>
                    <p:spTgt spid="55"/>
                  </p:tgtEl>
                </p:cond>
              </p:nextCondLst>
            </p:seq>
          </p:childTnLst>
        </p:cTn>
      </p:par>
    </p:tnLst>
    <p:bldLst>
      <p:bldP spid="79" grpId="0"/>
      <p:bldP spid="76" grpId="0" animBg="1"/>
      <p:bldP spid="76" grpId="1" animBg="1"/>
      <p:bldP spid="35" grpId="0"/>
      <p:bldP spid="36" grpId="0"/>
      <p:bldP spid="38"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8">
            <a:lum/>
          </a:blip>
          <a:srcRect/>
          <a:stretch>
            <a:fillRect l="-10000" r="-10000"/>
          </a:stretch>
        </a:blipFill>
        <a:effectLst/>
      </p:bgPr>
    </p:bg>
    <p:spTree>
      <p:nvGrpSpPr>
        <p:cNvPr id="1" name=""/>
        <p:cNvGrpSpPr/>
        <p:nvPr/>
      </p:nvGrpSpPr>
      <p:grpSpPr>
        <a:xfrm>
          <a:off x="0" y="0"/>
          <a:ext cx="0" cy="0"/>
          <a:chOff x="0" y="0"/>
          <a:chExt cx="0" cy="0"/>
        </a:xfrm>
      </p:grpSpPr>
      <p:sp>
        <p:nvSpPr>
          <p:cNvPr id="79" name="Rectangle 78"/>
          <p:cNvSpPr/>
          <p:nvPr/>
        </p:nvSpPr>
        <p:spPr>
          <a:xfrm>
            <a:off x="404833" y="4627116"/>
            <a:ext cx="8334333" cy="461665"/>
          </a:xfrm>
          <a:prstGeom prst="rect">
            <a:avLst/>
          </a:prstGeom>
        </p:spPr>
        <p:txBody>
          <a:bodyPr wrap="none">
            <a:spAutoFit/>
            <a:scene3d>
              <a:camera prst="orthographicFront"/>
              <a:lightRig rig="balanced" dir="t">
                <a:rot lat="0" lon="0" rev="2100000"/>
              </a:lightRig>
            </a:scene3d>
            <a:sp3d extrusionH="57150" prstMaterial="metal">
              <a:bevelT w="38100" h="25400"/>
              <a:contourClr>
                <a:schemeClr val="bg2"/>
              </a:contourClr>
            </a:sp3d>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C. Giai </a:t>
            </a:r>
            <a:r>
              <a:rPr kumimoji="0" lang="en-US" sz="24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cấp</a:t>
            </a:r>
            <a:r>
              <a:rPr kumimoji="0" lang="en-US" sz="24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a:t>
            </a:r>
            <a:r>
              <a:rPr kumimoji="0" lang="en-US" sz="24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công</a:t>
            </a:r>
            <a:r>
              <a:rPr kumimoji="0" lang="en-US" sz="24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a:t>
            </a:r>
            <a:r>
              <a:rPr kumimoji="0" lang="en-US" sz="24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nhân</a:t>
            </a:r>
            <a:r>
              <a:rPr kumimoji="0" lang="en-US" sz="24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a:t>
            </a:r>
            <a:r>
              <a:rPr kumimoji="0" lang="en-US" sz="24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có</a:t>
            </a:r>
            <a:r>
              <a:rPr kumimoji="0" lang="en-US" sz="24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a:t>
            </a:r>
            <a:r>
              <a:rPr kumimoji="0" lang="en-US" sz="24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đồng</a:t>
            </a:r>
            <a:r>
              <a:rPr kumimoji="0" lang="en-US" sz="24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a:t>
            </a:r>
            <a:r>
              <a:rPr kumimoji="0" lang="en-US" sz="24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minh</a:t>
            </a:r>
            <a:r>
              <a:rPr kumimoji="0" lang="en-US" sz="24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a:t>
            </a:r>
            <a:r>
              <a:rPr kumimoji="0" lang="en-US" sz="24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tự</a:t>
            </a:r>
            <a:r>
              <a:rPr kumimoji="0" lang="en-US" sz="24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a:t>
            </a:r>
            <a:r>
              <a:rPr kumimoji="0" lang="en-US" sz="24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nhiên</a:t>
            </a:r>
            <a:r>
              <a:rPr kumimoji="0" lang="en-US" sz="24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a:t>
            </a:r>
            <a:r>
              <a:rPr kumimoji="0" lang="en-US" sz="24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là</a:t>
            </a:r>
            <a:r>
              <a:rPr kumimoji="0" lang="en-US" sz="24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a:t>
            </a:r>
            <a:r>
              <a:rPr kumimoji="0" lang="en-US" sz="24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giai</a:t>
            </a:r>
            <a:r>
              <a:rPr kumimoji="0" lang="en-US" sz="24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a:t>
            </a:r>
            <a:r>
              <a:rPr kumimoji="0" lang="en-US" sz="24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cấp</a:t>
            </a:r>
            <a:r>
              <a:rPr kumimoji="0" lang="en-US" sz="24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a:t>
            </a:r>
            <a:r>
              <a:rPr kumimoji="0" lang="en-US" sz="24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nông</a:t>
            </a:r>
            <a:r>
              <a:rPr kumimoji="0" lang="en-US" sz="24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a:t>
            </a:r>
            <a:r>
              <a:rPr kumimoji="0" lang="en-US" sz="24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dân</a:t>
            </a:r>
            <a:endParaRPr kumimoji="0" lang="vi-VN" sz="24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sp>
        <p:nvSpPr>
          <p:cNvPr id="76" name="Hexagon 75"/>
          <p:cNvSpPr/>
          <p:nvPr/>
        </p:nvSpPr>
        <p:spPr>
          <a:xfrm>
            <a:off x="345535" y="2801425"/>
            <a:ext cx="4378865" cy="661809"/>
          </a:xfrm>
          <a:prstGeom prst="hexagon">
            <a:avLst>
              <a:gd name="adj" fmla="val 43803"/>
              <a:gd name="vf" fmla="val 115470"/>
            </a:avLst>
          </a:prstGeom>
          <a:ln/>
        </p:spPr>
        <p:style>
          <a:lnRef idx="3">
            <a:schemeClr val="lt1"/>
          </a:lnRef>
          <a:fillRef idx="1">
            <a:schemeClr val="accent6"/>
          </a:fillRef>
          <a:effectRef idx="1">
            <a:schemeClr val="accent6"/>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sp3d extrusionH="57150">
              <a:bevelT w="38100" h="38100" prst="angle"/>
            </a:sp3d>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700" b="0" i="0" u="none" strike="noStrike" kern="1200" cap="none" spc="0" normalizeH="0" baseline="0" noProof="0" dirty="0">
                <a:ln>
                  <a:noFill/>
                </a:ln>
                <a:solidFill>
                  <a:prstClr val="white"/>
                </a:solidFill>
                <a:effectLst/>
                <a:uLnTx/>
                <a:uFillTx/>
                <a:latin typeface="Times New Roman" pitchFamily="18" charset="0"/>
                <a:ea typeface="+mn-ea"/>
                <a:cs typeface="Times New Roman" pitchFamily="18" charset="0"/>
              </a:rPr>
              <a:t>  </a:t>
            </a:r>
            <a:endParaRPr kumimoji="0" lang="en-US" sz="2700" b="1" i="0" u="none" strike="noStrike" kern="1200" cap="none" spc="0" normalizeH="0" baseline="0" noProof="0" dirty="0">
              <a:ln>
                <a:noFill/>
              </a:ln>
              <a:solidFill>
                <a:prstClr val="white"/>
              </a:solidFill>
              <a:effectLst/>
              <a:uLnTx/>
              <a:uFillTx/>
              <a:latin typeface="Times New Roman" pitchFamily="18" charset="0"/>
              <a:ea typeface="Tahoma" pitchFamily="34" charset="0"/>
              <a:cs typeface="Times New Roman" pitchFamily="18" charset="0"/>
            </a:endParaRPr>
          </a:p>
        </p:txBody>
      </p:sp>
      <p:sp>
        <p:nvSpPr>
          <p:cNvPr id="19" name="Rectangle 18"/>
          <p:cNvSpPr/>
          <p:nvPr/>
        </p:nvSpPr>
        <p:spPr>
          <a:xfrm>
            <a:off x="1476" y="152400"/>
            <a:ext cx="4320733" cy="830997"/>
          </a:xfrm>
          <a:prstGeom prst="rect">
            <a:avLst/>
          </a:prstGeom>
          <a:noFill/>
          <a:ln>
            <a:noFill/>
          </a:ln>
          <a:effectLst>
            <a:outerShdw blurRad="127000" dist="38100" dir="2700000" algn="ctr">
              <a:srgbClr val="000000">
                <a:alpha val="45000"/>
              </a:srgbClr>
            </a:outerShdw>
          </a:effectLst>
        </p:spPr>
        <p:txBody>
          <a:bodyPr wrap="square" lIns="91440" tIns="45720" rIns="91440" bIns="45720">
            <a:spAutoFit/>
            <a:scene3d>
              <a:camera prst="orthographicFront"/>
              <a:lightRig rig="glow" dir="tl">
                <a:rot lat="0" lon="0" rev="5400000"/>
              </a:lightRig>
            </a:scene3d>
            <a:sp3d contourW="12700">
              <a:bevelT w="25400" h="25400"/>
              <a:contourClr>
                <a:schemeClr val="accent6">
                  <a:shade val="73000"/>
                </a:schemeClr>
              </a:contourClr>
            </a:sp3d>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800" b="1" i="0" u="none" strike="noStrike" kern="1200" cap="none" spc="0" normalizeH="0" baseline="0" noProof="0" dirty="0">
                <a:ln w="11430"/>
                <a:gradFill>
                  <a:gsLst>
                    <a:gs pos="0">
                      <a:srgbClr val="F79646">
                        <a:tint val="90000"/>
                        <a:satMod val="120000"/>
                      </a:srgbClr>
                    </a:gs>
                    <a:gs pos="25000">
                      <a:srgbClr val="F79646">
                        <a:tint val="93000"/>
                        <a:satMod val="120000"/>
                      </a:srgbClr>
                    </a:gs>
                    <a:gs pos="50000">
                      <a:srgbClr val="F79646">
                        <a:shade val="89000"/>
                        <a:satMod val="110000"/>
                      </a:srgbClr>
                    </a:gs>
                    <a:gs pos="75000">
                      <a:srgbClr val="F79646">
                        <a:tint val="93000"/>
                        <a:satMod val="120000"/>
                      </a:srgbClr>
                    </a:gs>
                    <a:gs pos="100000">
                      <a:srgbClr val="F79646">
                        <a:tint val="90000"/>
                        <a:satMod val="120000"/>
                      </a:srgbClr>
                    </a:gs>
                  </a:gsLst>
                  <a:lin ang="5400000"/>
                </a:gradFill>
                <a:effectLst>
                  <a:glow rad="228600">
                    <a:srgbClr val="4F81BD">
                      <a:satMod val="175000"/>
                      <a:alpha val="40000"/>
                    </a:srgbClr>
                  </a:glow>
                  <a:outerShdw blurRad="80000" dist="40000" dir="5040000" algn="tl">
                    <a:srgbClr val="000000">
                      <a:alpha val="30000"/>
                    </a:srgbClr>
                  </a:outerShdw>
                  <a:reflection blurRad="6350" stA="55000" endA="300" endPos="45500" dir="5400000" sy="-100000" algn="bl" rotWithShape="0"/>
                </a:effectLst>
                <a:uLnTx/>
                <a:uFillTx/>
                <a:latin typeface="Calibri"/>
                <a:ea typeface="+mn-ea"/>
                <a:cs typeface="+mn-cs"/>
              </a:rPr>
              <a:t>ÔN TẬP</a:t>
            </a:r>
          </a:p>
        </p:txBody>
      </p:sp>
      <p:pic>
        <p:nvPicPr>
          <p:cNvPr id="25" name="Picture 9" descr="Animate"/>
          <p:cNvPicPr>
            <a:picLocks noChangeAspect="1" noChangeArrowheads="1" noCrop="1"/>
          </p:cNvPicPr>
          <p:nvPr/>
        </p:nvPicPr>
        <p:blipFill>
          <a:blip r:embed="rId9">
            <a:extLst>
              <a:ext uri="{28A0092B-C50C-407E-A947-70E740481C1C}">
                <a14:useLocalDpi xmlns:a14="http://schemas.microsoft.com/office/drawing/2010/main" val="0"/>
              </a:ext>
            </a:extLst>
          </a:blip>
          <a:srcRect/>
          <a:stretch>
            <a:fillRect/>
          </a:stretch>
        </p:blipFill>
        <p:spPr bwMode="auto">
          <a:xfrm>
            <a:off x="23978" y="1173884"/>
            <a:ext cx="9144000" cy="158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 name="Picture 9" descr="Animate"/>
          <p:cNvPicPr>
            <a:picLocks noChangeAspect="1" noChangeArrowheads="1" noCrop="1"/>
          </p:cNvPicPr>
          <p:nvPr/>
        </p:nvPicPr>
        <p:blipFill>
          <a:blip r:embed="rId9">
            <a:extLst>
              <a:ext uri="{28A0092B-C50C-407E-A947-70E740481C1C}">
                <a14:useLocalDpi xmlns:a14="http://schemas.microsoft.com/office/drawing/2010/main" val="0"/>
              </a:ext>
            </a:extLst>
          </a:blip>
          <a:srcRect/>
          <a:stretch>
            <a:fillRect/>
          </a:stretch>
        </p:blipFill>
        <p:spPr bwMode="auto">
          <a:xfrm>
            <a:off x="0" y="-6350"/>
            <a:ext cx="9144000" cy="158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5" name="Picture 54" descr="Buttons (10).png"/>
          <p:cNvPicPr>
            <a:picLocks noChangeAspect="1"/>
          </p:cNvPicPr>
          <p:nvPr/>
        </p:nvPicPr>
        <p:blipFill>
          <a:blip r:embed="rId10" cstate="print"/>
          <a:stretch>
            <a:fillRect/>
          </a:stretch>
        </p:blipFill>
        <p:spPr>
          <a:xfrm>
            <a:off x="8662221" y="1828800"/>
            <a:ext cx="481779" cy="496229"/>
          </a:xfrm>
          <a:prstGeom prst="rect">
            <a:avLst/>
          </a:prstGeom>
          <a:ln>
            <a:noFill/>
          </a:ln>
          <a:effectLst>
            <a:outerShdw blurRad="190500" algn="tl" rotWithShape="0">
              <a:srgbClr val="000000">
                <a:alpha val="70000"/>
              </a:srgbClr>
            </a:outerShdw>
          </a:effectLst>
        </p:spPr>
      </p:pic>
      <p:grpSp>
        <p:nvGrpSpPr>
          <p:cNvPr id="20" name="Group 19"/>
          <p:cNvGrpSpPr/>
          <p:nvPr/>
        </p:nvGrpSpPr>
        <p:grpSpPr>
          <a:xfrm>
            <a:off x="21968" y="1364723"/>
            <a:ext cx="9274432" cy="1127909"/>
            <a:chOff x="23978" y="2133015"/>
            <a:chExt cx="9109994" cy="1351077"/>
          </a:xfrm>
        </p:grpSpPr>
        <p:sp>
          <p:nvSpPr>
            <p:cNvPr id="18" name="Hexagon 17"/>
            <p:cNvSpPr/>
            <p:nvPr/>
          </p:nvSpPr>
          <p:spPr>
            <a:xfrm>
              <a:off x="685800" y="2133015"/>
              <a:ext cx="7943090" cy="1351077"/>
            </a:xfrm>
            <a:prstGeom prst="hexagon">
              <a:avLst>
                <a:gd name="adj" fmla="val 27268"/>
                <a:gd name="vf" fmla="val 115470"/>
              </a:avLst>
            </a:prstGeom>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sp3d extrusionH="57150">
                <a:bevelT w="57150" h="38100" prst="artDeco"/>
              </a:sp3d>
            </a:bodyPr>
            <a:lstStyle/>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n-US" sz="2800" b="1" i="0" u="none" strike="noStrike" kern="1200" cap="none" spc="0" normalizeH="0" baseline="0" noProof="0" dirty="0">
                <a:ln>
                  <a:noFill/>
                </a:ln>
                <a:solidFill>
                  <a:srgbClr val="FFFF00"/>
                </a:solidFill>
                <a:effectLst/>
                <a:uLnTx/>
                <a:uFillTx/>
                <a:latin typeface="Times New Roman" pitchFamily="18" charset="0"/>
                <a:ea typeface="+mn-ea"/>
                <a:cs typeface="Times New Roman" pitchFamily="18" charset="0"/>
              </a:endParaRPr>
            </a:p>
          </p:txBody>
        </p:sp>
        <p:cxnSp>
          <p:nvCxnSpPr>
            <p:cNvPr id="30" name="Straight Connector 29"/>
            <p:cNvCxnSpPr/>
            <p:nvPr/>
          </p:nvCxnSpPr>
          <p:spPr>
            <a:xfrm>
              <a:off x="8534400" y="3211657"/>
              <a:ext cx="59957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 name="Straight Connector 2"/>
            <p:cNvCxnSpPr>
              <a:cxnSpLocks/>
              <a:endCxn id="18" idx="3"/>
            </p:cNvCxnSpPr>
            <p:nvPr/>
          </p:nvCxnSpPr>
          <p:spPr>
            <a:xfrm flipV="1">
              <a:off x="23978" y="2808554"/>
              <a:ext cx="661822" cy="420509"/>
            </a:xfrm>
            <a:prstGeom prst="line">
              <a:avLst/>
            </a:prstGeom>
          </p:spPr>
          <p:style>
            <a:lnRef idx="1">
              <a:schemeClr val="accent1"/>
            </a:lnRef>
            <a:fillRef idx="0">
              <a:schemeClr val="accent1"/>
            </a:fillRef>
            <a:effectRef idx="0">
              <a:schemeClr val="accent1"/>
            </a:effectRef>
            <a:fontRef idx="minor">
              <a:schemeClr val="tx1"/>
            </a:fontRef>
          </p:style>
        </p:cxnSp>
      </p:grpSp>
      <p:sp>
        <p:nvSpPr>
          <p:cNvPr id="35" name="Rectangle 34"/>
          <p:cNvSpPr/>
          <p:nvPr/>
        </p:nvSpPr>
        <p:spPr>
          <a:xfrm>
            <a:off x="364803" y="5453283"/>
            <a:ext cx="8748330" cy="461665"/>
          </a:xfrm>
          <a:prstGeom prst="rect">
            <a:avLst/>
          </a:prstGeom>
        </p:spPr>
        <p:txBody>
          <a:bodyPr wrap="square">
            <a:spAutoFit/>
            <a:scene3d>
              <a:camera prst="orthographicFront"/>
              <a:lightRig rig="balanced" dir="t">
                <a:rot lat="0" lon="0" rev="2100000"/>
              </a:lightRig>
            </a:scene3d>
            <a:sp3d extrusionH="57150" prstMaterial="metal">
              <a:bevelT w="38100" h="25400"/>
              <a:contourClr>
                <a:schemeClr val="bg2"/>
              </a:contourClr>
            </a:sp3d>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US" sz="2400" dirty="0">
                <a:solidFill>
                  <a:prstClr val="white"/>
                </a:solidFill>
                <a:latin typeface="Times New Roman" panose="02020603050405020304" pitchFamily="18" charset="0"/>
                <a:cs typeface="Times New Roman" panose="02020603050405020304" pitchFamily="18" charset="0"/>
              </a:rPr>
              <a:t>D</a:t>
            </a:r>
            <a:r>
              <a:rPr kumimoji="0" lang="en-US" sz="2400" b="0" i="0" u="none" strike="noStrike" kern="1200" cap="none" spc="0" normalizeH="0" baseline="0" noProof="0">
                <a:ln>
                  <a:noFill/>
                </a:ln>
                <a:solidFill>
                  <a:prstClr val="white"/>
                </a:solidFill>
                <a:effectLst/>
                <a:uLnTx/>
                <a:uFillTx/>
                <a:latin typeface="Times New Roman" panose="02020603050405020304" pitchFamily="18" charset="0"/>
                <a:ea typeface="+mn-ea"/>
                <a:cs typeface="Times New Roman" panose="02020603050405020304" pitchFamily="18" charset="0"/>
              </a:rPr>
              <a:t>.</a:t>
            </a:r>
            <a:r>
              <a:rPr kumimoji="0" lang="vi-VN" sz="24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a:t>
            </a:r>
            <a:r>
              <a:rPr kumimoji="0" lang="en-US" sz="24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Bả</a:t>
            </a:r>
            <a:r>
              <a:rPr kumimoji="0" lang="vi-VN" sz="24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n thân giai cấp công nhân phát triển về số lượng và chất lượng</a:t>
            </a:r>
            <a:r>
              <a:rPr kumimoji="0" lang="en-US" sz="24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a:t>
            </a:r>
          </a:p>
        </p:txBody>
      </p:sp>
      <p:sp>
        <p:nvSpPr>
          <p:cNvPr id="36" name="Rectangle 35"/>
          <p:cNvSpPr/>
          <p:nvPr/>
        </p:nvSpPr>
        <p:spPr>
          <a:xfrm>
            <a:off x="432964" y="3816388"/>
            <a:ext cx="6689660" cy="461665"/>
          </a:xfrm>
          <a:prstGeom prst="rect">
            <a:avLst/>
          </a:prstGeom>
        </p:spPr>
        <p:txBody>
          <a:bodyPr wrap="square">
            <a:spAutoFit/>
            <a:scene3d>
              <a:camera prst="orthographicFront"/>
              <a:lightRig rig="balanced" dir="t">
                <a:rot lat="0" lon="0" rev="2100000"/>
              </a:lightRig>
            </a:scene3d>
            <a:sp3d extrusionH="57150" prstMaterial="metal">
              <a:bevelT w="38100" h="25400"/>
              <a:contourClr>
                <a:schemeClr val="bg2"/>
              </a:contourClr>
            </a:sp3d>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B. </a:t>
            </a:r>
            <a:r>
              <a:rPr kumimoji="0" lang="en-US" sz="24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Địa</a:t>
            </a:r>
            <a:r>
              <a:rPr kumimoji="0" lang="en-US" sz="24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a:t>
            </a:r>
            <a:r>
              <a:rPr kumimoji="0" lang="en-US" sz="24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vị</a:t>
            </a:r>
            <a:r>
              <a:rPr kumimoji="0" lang="en-US" sz="24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a:t>
            </a:r>
            <a:r>
              <a:rPr kumimoji="0" lang="en-US" sz="24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kinh</a:t>
            </a:r>
            <a:r>
              <a:rPr kumimoji="0" lang="en-US" sz="24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a:t>
            </a:r>
            <a:r>
              <a:rPr kumimoji="0" lang="en-US" sz="24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tế</a:t>
            </a:r>
            <a:r>
              <a:rPr kumimoji="0" lang="en-US" sz="24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 </a:t>
            </a:r>
            <a:r>
              <a:rPr kumimoji="0" lang="en-US" sz="24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xã</a:t>
            </a:r>
            <a:r>
              <a:rPr kumimoji="0" lang="en-US" sz="24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a:t>
            </a:r>
            <a:r>
              <a:rPr kumimoji="0" lang="en-US" sz="24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hội</a:t>
            </a:r>
            <a:r>
              <a:rPr kumimoji="0" lang="en-US" sz="24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a:t>
            </a:r>
            <a:r>
              <a:rPr kumimoji="0" lang="en-US" sz="24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và</a:t>
            </a:r>
            <a:r>
              <a:rPr kumimoji="0" lang="en-US" sz="24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a:t>
            </a:r>
            <a:r>
              <a:rPr kumimoji="0" lang="en-US" sz="24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địa</a:t>
            </a:r>
            <a:r>
              <a:rPr kumimoji="0" lang="en-US" sz="24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a:t>
            </a:r>
            <a:r>
              <a:rPr kumimoji="0" lang="en-US" sz="24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vị</a:t>
            </a:r>
            <a:r>
              <a:rPr kumimoji="0" lang="en-US" sz="24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a:t>
            </a:r>
            <a:r>
              <a:rPr kumimoji="0" lang="en-US" sz="24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chính</a:t>
            </a:r>
            <a:r>
              <a:rPr kumimoji="0" lang="en-US" sz="24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a:t>
            </a:r>
            <a:r>
              <a:rPr kumimoji="0" lang="en-US" sz="24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trị</a:t>
            </a:r>
            <a:r>
              <a:rPr kumimoji="0" lang="en-US" sz="24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 </a:t>
            </a:r>
            <a:r>
              <a:rPr kumimoji="0" lang="en-US" sz="24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xã</a:t>
            </a:r>
            <a:r>
              <a:rPr kumimoji="0" lang="en-US" sz="24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a:t>
            </a:r>
            <a:r>
              <a:rPr kumimoji="0" lang="en-US" sz="24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hội</a:t>
            </a:r>
            <a:r>
              <a:rPr kumimoji="0" lang="en-US" sz="24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a:t>
            </a:r>
            <a:endParaRPr kumimoji="0" lang="vi-VN" sz="24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sp>
        <p:nvSpPr>
          <p:cNvPr id="38" name="Rectangle 37"/>
          <p:cNvSpPr/>
          <p:nvPr/>
        </p:nvSpPr>
        <p:spPr>
          <a:xfrm>
            <a:off x="587013" y="2826306"/>
            <a:ext cx="5112237" cy="477054"/>
          </a:xfrm>
          <a:prstGeom prst="rect">
            <a:avLst/>
          </a:prstGeom>
        </p:spPr>
        <p:txBody>
          <a:bodyPr wrap="square">
            <a:spAutoFit/>
            <a:scene3d>
              <a:camera prst="orthographicFront"/>
              <a:lightRig rig="balanced" dir="t">
                <a:rot lat="0" lon="0" rev="2100000"/>
              </a:lightRig>
            </a:scene3d>
            <a:sp3d extrusionH="57150" prstMaterial="metal">
              <a:bevelT w="38100" h="25400"/>
              <a:contourClr>
                <a:schemeClr val="bg2"/>
              </a:contourClr>
            </a:sp3d>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US" sz="2500" dirty="0">
                <a:solidFill>
                  <a:prstClr val="white"/>
                </a:solidFill>
                <a:latin typeface="Times New Roman" panose="02020603050405020304" pitchFamily="18" charset="0"/>
                <a:cs typeface="Times New Roman" panose="02020603050405020304" pitchFamily="18" charset="0"/>
              </a:rPr>
              <a:t>A</a:t>
            </a:r>
            <a:r>
              <a:rPr kumimoji="0" lang="en-US" sz="25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a:t>
            </a:r>
            <a:r>
              <a:rPr kumimoji="0" lang="vi-VN" sz="25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Đảng Cộng sản lãnh đạo</a:t>
            </a:r>
          </a:p>
        </p:txBody>
      </p:sp>
      <p:pic>
        <p:nvPicPr>
          <p:cNvPr id="2" name="10SECOND.avi">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11"/>
          <a:stretch>
            <a:fillRect/>
          </a:stretch>
        </p:blipFill>
        <p:spPr>
          <a:xfrm>
            <a:off x="7338884" y="125350"/>
            <a:ext cx="1829093" cy="1127909"/>
          </a:xfrm>
          <a:prstGeom prst="rect">
            <a:avLst/>
          </a:prstGeom>
        </p:spPr>
      </p:pic>
      <p:sp>
        <p:nvSpPr>
          <p:cNvPr id="42" name="Action Button: Information 41">
            <a:hlinkClick r:id="rId12" action="ppaction://hlinksldjump" highlightClick="1"/>
          </p:cNvPr>
          <p:cNvSpPr/>
          <p:nvPr/>
        </p:nvSpPr>
        <p:spPr>
          <a:xfrm>
            <a:off x="8635097" y="2333302"/>
            <a:ext cx="449113" cy="337809"/>
          </a:xfrm>
          <a:prstGeom prst="actionButtonInformation">
            <a:avLst/>
          </a:prstGeom>
          <a:ln/>
        </p:spPr>
        <p:style>
          <a:lnRef idx="1">
            <a:schemeClr val="accent5"/>
          </a:lnRef>
          <a:fillRef idx="2">
            <a:schemeClr val="accent5"/>
          </a:fillRef>
          <a:effectRef idx="1">
            <a:schemeClr val="accent5"/>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200" b="0" i="0" u="none" strike="noStrike" kern="1200" cap="none" spc="0" normalizeH="0" baseline="0" noProof="0" dirty="0" err="1">
              <a:ln>
                <a:noFill/>
              </a:ln>
              <a:solidFill>
                <a:prstClr val="black"/>
              </a:solidFill>
              <a:effectLst/>
              <a:uLnTx/>
              <a:uFillTx/>
              <a:latin typeface="Times New Roman" pitchFamily="18" charset="0"/>
              <a:ea typeface="+mn-ea"/>
              <a:cs typeface="Times New Roman" pitchFamily="18" charset="0"/>
            </a:endParaRPr>
          </a:p>
        </p:txBody>
      </p:sp>
      <p:sp>
        <p:nvSpPr>
          <p:cNvPr id="6" name="TextBox 5">
            <a:extLst>
              <a:ext uri="{FF2B5EF4-FFF2-40B4-BE49-F238E27FC236}">
                <a16:creationId xmlns:a16="http://schemas.microsoft.com/office/drawing/2014/main" id="{F5CD8B8D-2E3B-4C4F-ADF6-6687E7217B0E}"/>
              </a:ext>
            </a:extLst>
          </p:cNvPr>
          <p:cNvSpPr txBox="1"/>
          <p:nvPr/>
        </p:nvSpPr>
        <p:spPr>
          <a:xfrm>
            <a:off x="1141924" y="1428750"/>
            <a:ext cx="7461780" cy="954107"/>
          </a:xfrm>
          <a:prstGeom prst="rect">
            <a:avLst/>
          </a:prstGeom>
          <a:noFill/>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vi-VN" sz="28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mn-cs"/>
              </a:rPr>
              <a:t>“Nhân tố chủ quan tiên quyết để giai cấp công nhân thực hiện thành</a:t>
            </a:r>
            <a:r>
              <a:rPr kumimoji="0" lang="en-US" sz="28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mn-cs"/>
              </a:rPr>
              <a:t> </a:t>
            </a:r>
            <a:r>
              <a:rPr kumimoji="0" lang="vi-VN" sz="28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mn-cs"/>
              </a:rPr>
              <a:t>công sứmệnh lịch sử là</a:t>
            </a:r>
            <a:r>
              <a:rPr kumimoji="0" lang="en-US" sz="28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mn-cs"/>
              </a:rPr>
              <a:t> </a:t>
            </a:r>
            <a:r>
              <a:rPr kumimoji="0" lang="en-US" sz="28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mn-cs"/>
              </a:rPr>
              <a:t>gì</a:t>
            </a:r>
            <a:r>
              <a:rPr kumimoji="0" lang="en-US" sz="28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mn-cs"/>
              </a:rPr>
              <a:t>?</a:t>
            </a:r>
            <a:endParaRPr kumimoji="0" lang="vi-VN" sz="28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mn-cs"/>
            </a:endParaRPr>
          </a:p>
        </p:txBody>
      </p:sp>
      <p:sp>
        <p:nvSpPr>
          <p:cNvPr id="4" name="Oval 3"/>
          <p:cNvSpPr/>
          <p:nvPr/>
        </p:nvSpPr>
        <p:spPr>
          <a:xfrm>
            <a:off x="-15659" y="1313440"/>
            <a:ext cx="1205344" cy="838200"/>
          </a:xfrm>
          <a:prstGeom prst="ellipse">
            <a:avLst/>
          </a:prstGeom>
          <a:solidFill>
            <a:srgbClr val="FF0000"/>
          </a:solidFill>
          <a:ln>
            <a:noFill/>
          </a:ln>
          <a:effectLst>
            <a:glow rad="228600">
              <a:schemeClr val="accent1">
                <a:satMod val="175000"/>
                <a:alpha val="40000"/>
              </a:schemeClr>
            </a:glow>
          </a:effectLst>
          <a:scene3d>
            <a:camera prst="orthographicFront">
              <a:rot lat="0" lon="0" rev="0"/>
            </a:camera>
            <a:lightRig rig="glow" dir="t">
              <a:rot lat="0" lon="0" rev="14100000"/>
            </a:lightRig>
          </a:scene3d>
          <a:sp3d prstMaterial="softEdge">
            <a:bevelT w="127000" prst="artDeco"/>
          </a:sp3d>
        </p:spPr>
        <p:style>
          <a:lnRef idx="0">
            <a:schemeClr val="accent5"/>
          </a:lnRef>
          <a:fillRef idx="3">
            <a:schemeClr val="accent5"/>
          </a:fillRef>
          <a:effectRef idx="3">
            <a:schemeClr val="accent5"/>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a:ln>
                  <a:noFill/>
                </a:ln>
                <a:solidFill>
                  <a:prstClr val="white"/>
                </a:solidFill>
                <a:effectLst/>
                <a:uLnTx/>
                <a:uFillTx/>
                <a:latin typeface="Arial" pitchFamily="34" charset="0"/>
                <a:ea typeface="Tahoma" pitchFamily="34" charset="0"/>
                <a:cs typeface="Arial" pitchFamily="34" charset="0"/>
              </a:rPr>
              <a:t>18</a:t>
            </a:r>
          </a:p>
        </p:txBody>
      </p:sp>
    </p:spTree>
    <p:extLst>
      <p:ext uri="{BB962C8B-B14F-4D97-AF65-F5344CB8AC3E}">
        <p14:creationId xmlns:p14="http://schemas.microsoft.com/office/powerpoint/2010/main" val="6624933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500"/>
                                        <p:tgtEl>
                                          <p:spTgt spid="35"/>
                                        </p:tgtEl>
                                      </p:cBhvr>
                                    </p:animEffect>
                                  </p:childTnLst>
                                  <p:subTnLst>
                                    <p:audio>
                                      <p:cMediaNode>
                                        <p:cTn display="0" masterRel="sameClick">
                                          <p:stCondLst>
                                            <p:cond evt="begin" delay="0">
                                              <p:tn val="5"/>
                                            </p:cond>
                                          </p:stCondLst>
                                          <p:endCondLst>
                                            <p:cond evt="onStopAudio" delay="0">
                                              <p:tgtEl>
                                                <p:sldTgt/>
                                              </p:tgtEl>
                                            </p:cond>
                                          </p:endCondLst>
                                        </p:cTn>
                                        <p:tgtEl>
                                          <p:sndTgt r:embed="rId5" name="hammer.wav"/>
                                        </p:tgtEl>
                                      </p:cMediaNode>
                                    </p:audio>
                                  </p:sub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36"/>
                                        </p:tgtEl>
                                        <p:attrNameLst>
                                          <p:attrName>style.visibility</p:attrName>
                                        </p:attrNameLst>
                                      </p:cBhvr>
                                      <p:to>
                                        <p:strVal val="visible"/>
                                      </p:to>
                                    </p:set>
                                  </p:childTnLst>
                                  <p:subTnLst>
                                    <p:audio>
                                      <p:cMediaNode>
                                        <p:cTn display="0" masterRel="sameClick">
                                          <p:stCondLst>
                                            <p:cond evt="begin" delay="0">
                                              <p:tn val="10"/>
                                            </p:cond>
                                          </p:stCondLst>
                                          <p:endCondLst>
                                            <p:cond evt="onStopAudio" delay="0">
                                              <p:tgtEl>
                                                <p:sldTgt/>
                                              </p:tgtEl>
                                            </p:cond>
                                          </p:endCondLst>
                                        </p:cTn>
                                        <p:tgtEl>
                                          <p:sndTgt r:embed="rId5" name="hammer.wav"/>
                                        </p:tgtEl>
                                      </p:cMediaNode>
                                    </p:audio>
                                  </p:sub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79"/>
                                        </p:tgtEl>
                                        <p:attrNameLst>
                                          <p:attrName>style.visibility</p:attrName>
                                        </p:attrNameLst>
                                      </p:cBhvr>
                                      <p:to>
                                        <p:strVal val="visible"/>
                                      </p:to>
                                    </p:set>
                                  </p:childTnLst>
                                  <p:subTnLst>
                                    <p:audio>
                                      <p:cMediaNode>
                                        <p:cTn display="0" masterRel="sameClick">
                                          <p:stCondLst>
                                            <p:cond evt="begin" delay="0">
                                              <p:tn val="14"/>
                                            </p:cond>
                                          </p:stCondLst>
                                          <p:endCondLst>
                                            <p:cond evt="onStopAudio" delay="0">
                                              <p:tgtEl>
                                                <p:sldTgt/>
                                              </p:tgtEl>
                                            </p:cond>
                                          </p:endCondLst>
                                        </p:cTn>
                                        <p:tgtEl>
                                          <p:sndTgt r:embed="rId5" name="hammer.wav"/>
                                        </p:tgtEl>
                                      </p:cMediaNode>
                                    </p:audio>
                                  </p:sub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8"/>
                                        </p:tgtEl>
                                        <p:attrNameLst>
                                          <p:attrName>style.visibility</p:attrName>
                                        </p:attrNameLst>
                                      </p:cBhvr>
                                      <p:to>
                                        <p:strVal val="visible"/>
                                      </p:to>
                                    </p:set>
                                    <p:animEffect transition="in" filter="fade">
                                      <p:cBhvr>
                                        <p:cTn id="20" dur="500"/>
                                        <p:tgtEl>
                                          <p:spTgt spid="38"/>
                                        </p:tgtEl>
                                      </p:cBhvr>
                                    </p:animEffect>
                                  </p:childTnLst>
                                  <p:subTnLst>
                                    <p:audio>
                                      <p:cMediaNode>
                                        <p:cTn display="0" masterRel="sameClick">
                                          <p:stCondLst>
                                            <p:cond evt="begin" delay="0">
                                              <p:tn val="18"/>
                                            </p:cond>
                                          </p:stCondLst>
                                          <p:endCondLst>
                                            <p:cond evt="onStopAudio" delay="0">
                                              <p:tgtEl>
                                                <p:sldTgt/>
                                              </p:tgtEl>
                                            </p:cond>
                                          </p:endCondLst>
                                        </p:cTn>
                                        <p:tgtEl>
                                          <p:sndTgt r:embed="rId5" name="hammer.wav"/>
                                        </p:tgtEl>
                                      </p:cMediaNode>
                                    </p:audio>
                                  </p:sub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76"/>
                                        </p:tgtEl>
                                        <p:attrNameLst>
                                          <p:attrName>style.visibility</p:attrName>
                                        </p:attrNameLst>
                                      </p:cBhvr>
                                      <p:to>
                                        <p:strVal val="visible"/>
                                      </p:to>
                                    </p:set>
                                  </p:childTnLst>
                                  <p:subTnLst>
                                    <p:audio>
                                      <p:cMediaNode>
                                        <p:cTn display="0" masterRel="sameClick">
                                          <p:stCondLst>
                                            <p:cond evt="begin" delay="0">
                                              <p:tn val="23"/>
                                            </p:cond>
                                          </p:stCondLst>
                                          <p:endCondLst>
                                            <p:cond evt="onStopAudio" delay="0">
                                              <p:tgtEl>
                                                <p:sldTgt/>
                                              </p:tgtEl>
                                            </p:cond>
                                          </p:endCondLst>
                                        </p:cTn>
                                        <p:tgtEl>
                                          <p:sndTgt r:embed="rId6" name="type.wav"/>
                                        </p:tgtEl>
                                      </p:cMediaNode>
                                    </p:audio>
                                  </p:subTnLst>
                                </p:cTn>
                              </p:par>
                            </p:childTnLst>
                          </p:cTn>
                        </p:par>
                      </p:childTnLst>
                    </p:cTn>
                  </p:par>
                  <p:par>
                    <p:cTn id="25" fill="hold">
                      <p:stCondLst>
                        <p:cond delay="indefinite"/>
                      </p:stCondLst>
                      <p:childTnLst>
                        <p:par>
                          <p:cTn id="26" fill="hold">
                            <p:stCondLst>
                              <p:cond delay="0"/>
                            </p:stCondLst>
                            <p:childTnLst>
                              <p:par>
                                <p:cTn id="27" presetID="21" presetClass="emph" presetSubtype="0" repeatCount="indefinite" fill="hold" grpId="1" nodeType="clickEffect">
                                  <p:stCondLst>
                                    <p:cond delay="0"/>
                                  </p:stCondLst>
                                  <p:childTnLst>
                                    <p:animClr clrSpc="hsl" dir="cw">
                                      <p:cBhvr override="childStyle">
                                        <p:cTn id="28" dur="1000" fill="hold"/>
                                        <p:tgtEl>
                                          <p:spTgt spid="76"/>
                                        </p:tgtEl>
                                        <p:attrNameLst>
                                          <p:attrName>style.color</p:attrName>
                                        </p:attrNameLst>
                                      </p:cBhvr>
                                      <p:by>
                                        <p:hsl h="7200000" s="0" l="0"/>
                                      </p:by>
                                    </p:animClr>
                                    <p:animClr clrSpc="hsl" dir="cw">
                                      <p:cBhvr>
                                        <p:cTn id="29" dur="1000" fill="hold"/>
                                        <p:tgtEl>
                                          <p:spTgt spid="76"/>
                                        </p:tgtEl>
                                        <p:attrNameLst>
                                          <p:attrName>fillcolor</p:attrName>
                                        </p:attrNameLst>
                                      </p:cBhvr>
                                      <p:by>
                                        <p:hsl h="7200000" s="0" l="0"/>
                                      </p:by>
                                    </p:animClr>
                                    <p:animClr clrSpc="hsl" dir="cw">
                                      <p:cBhvr>
                                        <p:cTn id="30" dur="1000" fill="hold"/>
                                        <p:tgtEl>
                                          <p:spTgt spid="76"/>
                                        </p:tgtEl>
                                        <p:attrNameLst>
                                          <p:attrName>stroke.color</p:attrName>
                                        </p:attrNameLst>
                                      </p:cBhvr>
                                      <p:by>
                                        <p:hsl h="7200000" s="0" l="0"/>
                                      </p:by>
                                    </p:animClr>
                                    <p:set>
                                      <p:cBhvr>
                                        <p:cTn id="31" dur="1000" fill="hold"/>
                                        <p:tgtEl>
                                          <p:spTgt spid="76"/>
                                        </p:tgtEl>
                                        <p:attrNameLst>
                                          <p:attrName>fill.type</p:attrName>
                                        </p:attrNameLst>
                                      </p:cBhvr>
                                      <p:to>
                                        <p:strVal val="solid"/>
                                      </p:to>
                                    </p:set>
                                  </p:childTnLst>
                                  <p:subTnLst>
                                    <p:audio>
                                      <p:cMediaNode>
                                        <p:cTn display="0" masterRel="sameClick">
                                          <p:stCondLst>
                                            <p:cond evt="begin" delay="0">
                                              <p:tn val="27"/>
                                            </p:cond>
                                          </p:stCondLst>
                                          <p:endCondLst>
                                            <p:cond evt="onStopAudio" delay="0">
                                              <p:tgtEl>
                                                <p:sldTgt/>
                                              </p:tgtEl>
                                            </p:cond>
                                          </p:endCondLst>
                                        </p:cTn>
                                        <p:tgtEl>
                                          <p:sndTgt r:embed="rId7" name="drumroll.wav"/>
                                        </p:tgtEl>
                                      </p:cMediaNode>
                                    </p:audio>
                                  </p:subTnLst>
                                </p:cTn>
                              </p:par>
                            </p:childTnLst>
                          </p:cTn>
                        </p:par>
                      </p:childTnLst>
                    </p:cTn>
                  </p:par>
                </p:childTnLst>
              </p:cTn>
              <p:prevCondLst>
                <p:cond evt="onPrev" delay="0">
                  <p:tgtEl>
                    <p:sldTgt/>
                  </p:tgtEl>
                </p:cond>
              </p:prevCondLst>
              <p:nextCondLst>
                <p:cond evt="onNext" delay="0">
                  <p:tgtEl>
                    <p:sldTgt/>
                  </p:tgtEl>
                </p:cond>
              </p:nextCondLst>
            </p:seq>
            <p:video>
              <p:cMediaNode vol="80000">
                <p:cTn id="32" fill="hold" display="0">
                  <p:stCondLst>
                    <p:cond delay="indefinite"/>
                  </p:stCondLst>
                </p:cTn>
                <p:tgtEl>
                  <p:spTgt spid="2"/>
                </p:tgtEl>
              </p:cMediaNode>
            </p:video>
            <p:seq concurrent="1" nextAc="seek">
              <p:cTn id="33" restart="whenNotActive" fill="hold" evtFilter="cancelBubble" nodeType="interactiveSeq">
                <p:stCondLst>
                  <p:cond evt="onClick" delay="0">
                    <p:tgtEl>
                      <p:spTgt spid="55"/>
                    </p:tgtEl>
                  </p:cond>
                </p:stCondLst>
                <p:endSync evt="end" delay="0">
                  <p:rtn val="all"/>
                </p:endSync>
                <p:childTnLst>
                  <p:par>
                    <p:cTn id="34" fill="hold">
                      <p:stCondLst>
                        <p:cond delay="0"/>
                      </p:stCondLst>
                      <p:childTnLst>
                        <p:par>
                          <p:cTn id="35" fill="hold">
                            <p:stCondLst>
                              <p:cond delay="0"/>
                            </p:stCondLst>
                            <p:childTnLst>
                              <p:par>
                                <p:cTn id="36" presetID="2" presetClass="mediacall" presetSubtype="0" fill="hold" nodeType="clickEffect">
                                  <p:stCondLst>
                                    <p:cond delay="0"/>
                                  </p:stCondLst>
                                  <p:childTnLst>
                                    <p:cmd type="call" cmd="togglePause">
                                      <p:cBhvr>
                                        <p:cTn id="37" dur="1" fill="hold"/>
                                        <p:tgtEl>
                                          <p:spTgt spid="2"/>
                                        </p:tgtEl>
                                      </p:cBhvr>
                                    </p:cmd>
                                  </p:childTnLst>
                                </p:cTn>
                              </p:par>
                            </p:childTnLst>
                          </p:cTn>
                        </p:par>
                      </p:childTnLst>
                    </p:cTn>
                  </p:par>
                </p:childTnLst>
              </p:cTn>
              <p:nextCondLst>
                <p:cond evt="onClick" delay="0">
                  <p:tgtEl>
                    <p:spTgt spid="55"/>
                  </p:tgtEl>
                </p:cond>
              </p:nextCondLst>
            </p:seq>
          </p:childTnLst>
        </p:cTn>
      </p:par>
    </p:tnLst>
    <p:bldLst>
      <p:bldP spid="79" grpId="0"/>
      <p:bldP spid="76" grpId="0" animBg="1"/>
      <p:bldP spid="76" grpId="1" animBg="1"/>
      <p:bldP spid="35" grpId="0"/>
      <p:bldP spid="36" grpId="0"/>
      <p:bldP spid="38"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10">
            <a:lum/>
          </a:blip>
          <a:srcRect/>
          <a:stretch>
            <a:fillRect l="-10000" r="-10000"/>
          </a:stretch>
        </a:blipFill>
        <a:effectLst/>
      </p:bgPr>
    </p:bg>
    <p:spTree>
      <p:nvGrpSpPr>
        <p:cNvPr id="1" name=""/>
        <p:cNvGrpSpPr/>
        <p:nvPr/>
      </p:nvGrpSpPr>
      <p:grpSpPr>
        <a:xfrm>
          <a:off x="0" y="0"/>
          <a:ext cx="0" cy="0"/>
          <a:chOff x="0" y="0"/>
          <a:chExt cx="0" cy="0"/>
        </a:xfrm>
      </p:grpSpPr>
      <p:sp>
        <p:nvSpPr>
          <p:cNvPr id="79" name="Rectangle 78"/>
          <p:cNvSpPr/>
          <p:nvPr/>
        </p:nvSpPr>
        <p:spPr>
          <a:xfrm>
            <a:off x="234458" y="4878184"/>
            <a:ext cx="7015889" cy="523285"/>
          </a:xfrm>
          <a:prstGeom prst="rect">
            <a:avLst/>
          </a:prstGeom>
        </p:spPr>
        <p:txBody>
          <a:bodyPr wrap="square">
            <a:spAutoFit/>
            <a:scene3d>
              <a:camera prst="orthographicFront"/>
              <a:lightRig rig="balanced" dir="t">
                <a:rot lat="0" lon="0" rev="2100000"/>
              </a:lightRig>
            </a:scene3d>
            <a:sp3d extrusionH="57150" prstMaterial="metal">
              <a:bevelT w="38100" h="25400"/>
              <a:contourClr>
                <a:schemeClr val="bg2"/>
              </a:contourClr>
            </a:sp3d>
          </a:bodyPr>
          <a:lstStyle/>
          <a:p>
            <a:pPr>
              <a:lnSpc>
                <a:spcPct val="115000"/>
              </a:lnSpc>
              <a:tabLst>
                <a:tab pos="274320" algn="l"/>
              </a:tabLst>
            </a:pPr>
            <a:r>
              <a:rPr lang="en-US" sz="2600" b="1" dirty="0">
                <a:solidFill>
                  <a:schemeClr val="bg1"/>
                </a:solidFill>
                <a:latin typeface="Times New Roman" panose="02020603050405020304" pitchFamily="18" charset="0"/>
                <a:ea typeface="SimSun" panose="02010600030101010101" pitchFamily="2" charset="-122"/>
                <a:cs typeface="Times New Roman" panose="02020603050405020304" pitchFamily="18" charset="0"/>
              </a:rPr>
              <a:t>C. Quy </a:t>
            </a:r>
            <a:r>
              <a:rPr lang="en-US" sz="2600" b="1" dirty="0" err="1">
                <a:solidFill>
                  <a:schemeClr val="bg1"/>
                </a:solidFill>
                <a:latin typeface="Times New Roman" panose="02020603050405020304" pitchFamily="18" charset="0"/>
                <a:ea typeface="SimSun" panose="02010600030101010101" pitchFamily="2" charset="-122"/>
                <a:cs typeface="Times New Roman" panose="02020603050405020304" pitchFamily="18" charset="0"/>
              </a:rPr>
              <a:t>luật</a:t>
            </a:r>
            <a:r>
              <a:rPr lang="en-US" sz="2600" b="1" dirty="0">
                <a:solidFill>
                  <a:schemeClr val="bg1"/>
                </a:solidFill>
                <a:latin typeface="Times New Roman" panose="02020603050405020304" pitchFamily="18" charset="0"/>
                <a:ea typeface="SimSun" panose="02010600030101010101" pitchFamily="2" charset="-122"/>
                <a:cs typeface="Times New Roman" panose="02020603050405020304" pitchFamily="18" charset="0"/>
              </a:rPr>
              <a:t> </a:t>
            </a:r>
            <a:r>
              <a:rPr lang="en-US" sz="2600" b="1" dirty="0" err="1">
                <a:solidFill>
                  <a:schemeClr val="bg1"/>
                </a:solidFill>
                <a:latin typeface="Times New Roman" panose="02020603050405020304" pitchFamily="18" charset="0"/>
                <a:ea typeface="SimSun" panose="02010600030101010101" pitchFamily="2" charset="-122"/>
                <a:cs typeface="Times New Roman" panose="02020603050405020304" pitchFamily="18" charset="0"/>
              </a:rPr>
              <a:t>kinh</a:t>
            </a:r>
            <a:r>
              <a:rPr lang="en-US" sz="2600" b="1" dirty="0">
                <a:solidFill>
                  <a:schemeClr val="bg1"/>
                </a:solidFill>
                <a:latin typeface="Times New Roman" panose="02020603050405020304" pitchFamily="18" charset="0"/>
                <a:ea typeface="SimSun" panose="02010600030101010101" pitchFamily="2" charset="-122"/>
                <a:cs typeface="Times New Roman" panose="02020603050405020304" pitchFamily="18" charset="0"/>
              </a:rPr>
              <a:t> </a:t>
            </a:r>
            <a:r>
              <a:rPr lang="en-US" sz="2600" b="1" dirty="0" err="1">
                <a:solidFill>
                  <a:schemeClr val="bg1"/>
                </a:solidFill>
                <a:latin typeface="Times New Roman" panose="02020603050405020304" pitchFamily="18" charset="0"/>
                <a:ea typeface="SimSun" panose="02010600030101010101" pitchFamily="2" charset="-122"/>
                <a:cs typeface="Times New Roman" panose="02020603050405020304" pitchFamily="18" charset="0"/>
              </a:rPr>
              <a:t>tế</a:t>
            </a:r>
            <a:r>
              <a:rPr lang="en-US" sz="2600" b="1" dirty="0">
                <a:solidFill>
                  <a:schemeClr val="bg1"/>
                </a:solidFill>
                <a:latin typeface="Times New Roman" panose="02020603050405020304" pitchFamily="18" charset="0"/>
                <a:ea typeface="SimSun" panose="02010600030101010101" pitchFamily="2" charset="-122"/>
                <a:cs typeface="Times New Roman" panose="02020603050405020304" pitchFamily="18" charset="0"/>
              </a:rPr>
              <a:t> </a:t>
            </a:r>
            <a:r>
              <a:rPr lang="en-US" sz="2600" b="1" dirty="0" err="1">
                <a:solidFill>
                  <a:schemeClr val="bg1"/>
                </a:solidFill>
                <a:latin typeface="Times New Roman" panose="02020603050405020304" pitchFamily="18" charset="0"/>
                <a:ea typeface="SimSun" panose="02010600030101010101" pitchFamily="2" charset="-122"/>
                <a:cs typeface="Times New Roman" panose="02020603050405020304" pitchFamily="18" charset="0"/>
              </a:rPr>
              <a:t>của</a:t>
            </a:r>
            <a:r>
              <a:rPr lang="en-US" sz="2600" b="1" dirty="0">
                <a:solidFill>
                  <a:schemeClr val="bg1"/>
                </a:solidFill>
                <a:latin typeface="Times New Roman" panose="02020603050405020304" pitchFamily="18" charset="0"/>
                <a:ea typeface="SimSun" panose="02010600030101010101" pitchFamily="2" charset="-122"/>
                <a:cs typeface="Times New Roman" panose="02020603050405020304" pitchFamily="18" charset="0"/>
              </a:rPr>
              <a:t> </a:t>
            </a:r>
            <a:r>
              <a:rPr lang="en-US" sz="2600" b="1" dirty="0" err="1">
                <a:solidFill>
                  <a:schemeClr val="bg1"/>
                </a:solidFill>
                <a:latin typeface="Times New Roman" panose="02020603050405020304" pitchFamily="18" charset="0"/>
                <a:ea typeface="SimSun" panose="02010600030101010101" pitchFamily="2" charset="-122"/>
                <a:cs typeface="Times New Roman" panose="02020603050405020304" pitchFamily="18" charset="0"/>
              </a:rPr>
              <a:t>xã</a:t>
            </a:r>
            <a:r>
              <a:rPr lang="en-US" sz="2600" b="1" dirty="0">
                <a:solidFill>
                  <a:schemeClr val="bg1"/>
                </a:solidFill>
                <a:latin typeface="Times New Roman" panose="02020603050405020304" pitchFamily="18" charset="0"/>
                <a:ea typeface="SimSun" panose="02010600030101010101" pitchFamily="2" charset="-122"/>
                <a:cs typeface="Times New Roman" panose="02020603050405020304" pitchFamily="18" charset="0"/>
              </a:rPr>
              <a:t> </a:t>
            </a:r>
            <a:r>
              <a:rPr lang="en-US" sz="2600" b="1" dirty="0" err="1">
                <a:solidFill>
                  <a:schemeClr val="bg1"/>
                </a:solidFill>
                <a:latin typeface="Times New Roman" panose="02020603050405020304" pitchFamily="18" charset="0"/>
                <a:ea typeface="SimSun" panose="02010600030101010101" pitchFamily="2" charset="-122"/>
                <a:cs typeface="Times New Roman" panose="02020603050405020304" pitchFamily="18" charset="0"/>
              </a:rPr>
              <a:t>hội</a:t>
            </a:r>
            <a:r>
              <a:rPr lang="en-US" sz="2600" b="1" dirty="0">
                <a:solidFill>
                  <a:schemeClr val="bg1"/>
                </a:solidFill>
                <a:latin typeface="Times New Roman" panose="02020603050405020304" pitchFamily="18" charset="0"/>
                <a:ea typeface="SimSun" panose="02010600030101010101" pitchFamily="2" charset="-122"/>
                <a:cs typeface="Times New Roman" panose="02020603050405020304" pitchFamily="18" charset="0"/>
              </a:rPr>
              <a:t> CSCN</a:t>
            </a:r>
            <a:endParaRPr lang="en-US" sz="2600" b="1" dirty="0">
              <a:solidFill>
                <a:schemeClr val="bg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76" name="Hexagon 75"/>
          <p:cNvSpPr/>
          <p:nvPr/>
        </p:nvSpPr>
        <p:spPr>
          <a:xfrm>
            <a:off x="225782" y="3327968"/>
            <a:ext cx="8318645" cy="685800"/>
          </a:xfrm>
          <a:prstGeom prst="hexagon">
            <a:avLst>
              <a:gd name="adj" fmla="val 43803"/>
              <a:gd name="vf" fmla="val 115470"/>
            </a:avLst>
          </a:prstGeom>
          <a:ln/>
        </p:spPr>
        <p:style>
          <a:lnRef idx="3">
            <a:schemeClr val="lt1"/>
          </a:lnRef>
          <a:fillRef idx="1">
            <a:schemeClr val="accent6"/>
          </a:fillRef>
          <a:effectRef idx="1">
            <a:schemeClr val="accent6"/>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sp3d extrusionH="57150">
              <a:bevelT w="38100" h="38100" prst="angle"/>
            </a:sp3d>
          </a:bodyPr>
          <a:lstStyle/>
          <a:p>
            <a:r>
              <a:rPr lang="en-US" sz="2700" dirty="0">
                <a:solidFill>
                  <a:prstClr val="white"/>
                </a:solidFill>
                <a:latin typeface="Times New Roman" pitchFamily="18" charset="0"/>
                <a:cs typeface="Times New Roman" pitchFamily="18" charset="0"/>
              </a:rPr>
              <a:t>  </a:t>
            </a:r>
            <a:endParaRPr lang="en-US" sz="2700" b="1" dirty="0">
              <a:solidFill>
                <a:prstClr val="white"/>
              </a:solidFill>
              <a:latin typeface="Times New Roman" pitchFamily="18" charset="0"/>
              <a:ea typeface="Tahoma" pitchFamily="34" charset="0"/>
              <a:cs typeface="Times New Roman" pitchFamily="18" charset="0"/>
            </a:endParaRPr>
          </a:p>
        </p:txBody>
      </p:sp>
      <p:sp>
        <p:nvSpPr>
          <p:cNvPr id="11" name="Oval 10"/>
          <p:cNvSpPr/>
          <p:nvPr/>
        </p:nvSpPr>
        <p:spPr>
          <a:xfrm>
            <a:off x="-15659" y="1313440"/>
            <a:ext cx="838200" cy="838200"/>
          </a:xfrm>
          <a:prstGeom prst="ellipse">
            <a:avLst/>
          </a:prstGeom>
          <a:solidFill>
            <a:srgbClr val="FF0000"/>
          </a:solidFill>
          <a:ln>
            <a:noFill/>
          </a:ln>
          <a:effectLst>
            <a:glow rad="228600">
              <a:schemeClr val="accent1">
                <a:satMod val="175000"/>
                <a:alpha val="40000"/>
              </a:schemeClr>
            </a:glow>
          </a:effectLst>
          <a:scene3d>
            <a:camera prst="orthographicFront">
              <a:rot lat="0" lon="0" rev="0"/>
            </a:camera>
            <a:lightRig rig="glow" dir="t">
              <a:rot lat="0" lon="0" rev="14100000"/>
            </a:lightRig>
          </a:scene3d>
          <a:sp3d prstMaterial="softEdge">
            <a:bevelT w="127000" prst="artDeco"/>
          </a:sp3d>
        </p:spPr>
        <p:style>
          <a:lnRef idx="0">
            <a:schemeClr val="accent5"/>
          </a:lnRef>
          <a:fillRef idx="3">
            <a:schemeClr val="accent5"/>
          </a:fillRef>
          <a:effectRef idx="3">
            <a:schemeClr val="accent5"/>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4000" b="1" dirty="0">
                <a:solidFill>
                  <a:prstClr val="white"/>
                </a:solidFill>
                <a:latin typeface="Arial" pitchFamily="34" charset="0"/>
                <a:ea typeface="Tahoma" pitchFamily="34" charset="0"/>
                <a:cs typeface="Arial" pitchFamily="34" charset="0"/>
              </a:rPr>
              <a:t>1</a:t>
            </a:r>
          </a:p>
        </p:txBody>
      </p:sp>
      <p:sp>
        <p:nvSpPr>
          <p:cNvPr id="19" name="Rectangle 18"/>
          <p:cNvSpPr/>
          <p:nvPr/>
        </p:nvSpPr>
        <p:spPr>
          <a:xfrm>
            <a:off x="1476" y="152400"/>
            <a:ext cx="4320733" cy="830997"/>
          </a:xfrm>
          <a:prstGeom prst="rect">
            <a:avLst/>
          </a:prstGeom>
          <a:noFill/>
          <a:ln>
            <a:noFill/>
          </a:ln>
          <a:effectLst>
            <a:outerShdw blurRad="127000" dist="38100" dir="2700000" algn="ctr">
              <a:srgbClr val="000000">
                <a:alpha val="45000"/>
              </a:srgbClr>
            </a:outerShdw>
          </a:effectLst>
        </p:spPr>
        <p:txBody>
          <a:bodyPr wrap="square" lIns="91440" tIns="45720" rIns="91440" bIns="45720">
            <a:spAutoFit/>
            <a:scene3d>
              <a:camera prst="orthographicFront"/>
              <a:lightRig rig="glow" dir="tl">
                <a:rot lat="0" lon="0" rev="5400000"/>
              </a:lightRig>
            </a:scene3d>
            <a:sp3d contourW="12700">
              <a:bevelT w="25400" h="25400"/>
              <a:contourClr>
                <a:schemeClr val="accent6">
                  <a:shade val="73000"/>
                </a:schemeClr>
              </a:contourClr>
            </a:sp3d>
          </a:bodyPr>
          <a:lstStyle/>
          <a:p>
            <a:pPr algn="ctr"/>
            <a:r>
              <a:rPr lang="en-US" sz="4800" b="1" dirty="0">
                <a:ln w="11430"/>
                <a:gradFill>
                  <a:gsLst>
                    <a:gs pos="0">
                      <a:srgbClr val="F79646">
                        <a:tint val="90000"/>
                        <a:satMod val="120000"/>
                      </a:srgbClr>
                    </a:gs>
                    <a:gs pos="25000">
                      <a:srgbClr val="F79646">
                        <a:tint val="93000"/>
                        <a:satMod val="120000"/>
                      </a:srgbClr>
                    </a:gs>
                    <a:gs pos="50000">
                      <a:srgbClr val="F79646">
                        <a:shade val="89000"/>
                        <a:satMod val="110000"/>
                      </a:srgbClr>
                    </a:gs>
                    <a:gs pos="75000">
                      <a:srgbClr val="F79646">
                        <a:tint val="93000"/>
                        <a:satMod val="120000"/>
                      </a:srgbClr>
                    </a:gs>
                    <a:gs pos="100000">
                      <a:srgbClr val="F79646">
                        <a:tint val="90000"/>
                        <a:satMod val="120000"/>
                      </a:srgbClr>
                    </a:gs>
                  </a:gsLst>
                  <a:lin ang="5400000"/>
                </a:gradFill>
                <a:effectLst>
                  <a:glow rad="228600">
                    <a:srgbClr val="4F81BD">
                      <a:satMod val="175000"/>
                      <a:alpha val="40000"/>
                    </a:srgbClr>
                  </a:glow>
                  <a:outerShdw blurRad="80000" dist="40000" dir="5040000" algn="tl">
                    <a:srgbClr val="000000">
                      <a:alpha val="30000"/>
                    </a:srgbClr>
                  </a:outerShdw>
                  <a:reflection blurRad="6350" stA="55000" endA="300" endPos="45500" dir="5400000" sy="-100000" algn="bl" rotWithShape="0"/>
                </a:effectLst>
              </a:rPr>
              <a:t>ÔN TẬP</a:t>
            </a:r>
          </a:p>
        </p:txBody>
      </p:sp>
      <p:pic>
        <p:nvPicPr>
          <p:cNvPr id="25" name="Picture 9" descr="Animate"/>
          <p:cNvPicPr>
            <a:picLocks noChangeAspect="1" noChangeArrowheads="1" noCrop="1"/>
          </p:cNvPicPr>
          <p:nvPr/>
        </p:nvPicPr>
        <p:blipFill>
          <a:blip r:embed="rId11">
            <a:extLst>
              <a:ext uri="{28A0092B-C50C-407E-A947-70E740481C1C}">
                <a14:useLocalDpi xmlns:a14="http://schemas.microsoft.com/office/drawing/2010/main" val="0"/>
              </a:ext>
            </a:extLst>
          </a:blip>
          <a:srcRect/>
          <a:stretch>
            <a:fillRect/>
          </a:stretch>
        </p:blipFill>
        <p:spPr bwMode="auto">
          <a:xfrm>
            <a:off x="23978" y="1173884"/>
            <a:ext cx="9144000" cy="158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 name="Picture 9" descr="Animate"/>
          <p:cNvPicPr>
            <a:picLocks noChangeAspect="1" noChangeArrowheads="1" noCrop="1"/>
          </p:cNvPicPr>
          <p:nvPr/>
        </p:nvPicPr>
        <p:blipFill>
          <a:blip r:embed="rId11">
            <a:extLst>
              <a:ext uri="{28A0092B-C50C-407E-A947-70E740481C1C}">
                <a14:useLocalDpi xmlns:a14="http://schemas.microsoft.com/office/drawing/2010/main" val="0"/>
              </a:ext>
            </a:extLst>
          </a:blip>
          <a:srcRect/>
          <a:stretch>
            <a:fillRect/>
          </a:stretch>
        </p:blipFill>
        <p:spPr bwMode="auto">
          <a:xfrm>
            <a:off x="0" y="-6350"/>
            <a:ext cx="9144000" cy="158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5" name="Picture 54" descr="Buttons (10).png"/>
          <p:cNvPicPr>
            <a:picLocks noChangeAspect="1"/>
          </p:cNvPicPr>
          <p:nvPr/>
        </p:nvPicPr>
        <p:blipFill>
          <a:blip r:embed="rId12" cstate="print"/>
          <a:stretch>
            <a:fillRect/>
          </a:stretch>
        </p:blipFill>
        <p:spPr>
          <a:xfrm>
            <a:off x="8607784" y="1732540"/>
            <a:ext cx="482689" cy="497167"/>
          </a:xfrm>
          <a:prstGeom prst="rect">
            <a:avLst/>
          </a:prstGeom>
          <a:ln>
            <a:noFill/>
          </a:ln>
          <a:effectLst>
            <a:outerShdw blurRad="190500" algn="tl" rotWithShape="0">
              <a:srgbClr val="000000">
                <a:alpha val="70000"/>
              </a:srgbClr>
            </a:outerShdw>
          </a:effectLst>
        </p:spPr>
      </p:pic>
      <p:grpSp>
        <p:nvGrpSpPr>
          <p:cNvPr id="20" name="Group 19"/>
          <p:cNvGrpSpPr/>
          <p:nvPr/>
        </p:nvGrpSpPr>
        <p:grpSpPr>
          <a:xfrm>
            <a:off x="152400" y="1703005"/>
            <a:ext cx="8991600" cy="1344995"/>
            <a:chOff x="23978" y="2133015"/>
            <a:chExt cx="9109994" cy="2192095"/>
          </a:xfrm>
        </p:grpSpPr>
        <p:sp>
          <p:nvSpPr>
            <p:cNvPr id="18" name="Hexagon 17"/>
            <p:cNvSpPr/>
            <p:nvPr/>
          </p:nvSpPr>
          <p:spPr>
            <a:xfrm>
              <a:off x="447172" y="2133015"/>
              <a:ext cx="8382000" cy="2192095"/>
            </a:xfrm>
            <a:prstGeom prst="hexagon">
              <a:avLst>
                <a:gd name="adj" fmla="val 27268"/>
                <a:gd name="vf" fmla="val 115470"/>
              </a:avLst>
            </a:prstGeom>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sp3d extrusionH="57150">
                <a:bevelT w="57150" h="38100" prst="artDeco"/>
              </a:sp3d>
            </a:bodyPr>
            <a:lstStyle/>
            <a:p>
              <a:pPr marL="0" marR="0">
                <a:lnSpc>
                  <a:spcPct val="115000"/>
                </a:lnSpc>
                <a:spcBef>
                  <a:spcPts val="0"/>
                </a:spcBef>
                <a:spcAft>
                  <a:spcPts val="0"/>
                </a:spcAft>
                <a:tabLst>
                  <a:tab pos="274320" algn="l"/>
                </a:tabLst>
              </a:pPr>
              <a:r>
                <a:rPr lang="en-US" sz="2800" b="1" dirty="0" err="1">
                  <a:solidFill>
                    <a:srgbClr val="FFFF00"/>
                  </a:solidFill>
                  <a:effectLst/>
                  <a:latin typeface="Times New Roman" panose="02020603050405020304" pitchFamily="18" charset="0"/>
                  <a:ea typeface="SimSun" panose="02010600030101010101" pitchFamily="2" charset="-122"/>
                  <a:cs typeface="Times New Roman" panose="02020603050405020304" pitchFamily="18" charset="0"/>
                </a:rPr>
                <a:t>Chủ</a:t>
              </a:r>
              <a:r>
                <a:rPr lang="en-US" sz="2800" b="1" dirty="0">
                  <a:solidFill>
                    <a:srgbClr val="FFFF00"/>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US" sz="2800" b="1" dirty="0" err="1">
                  <a:solidFill>
                    <a:srgbClr val="FFFF00"/>
                  </a:solidFill>
                  <a:effectLst/>
                  <a:latin typeface="Times New Roman" panose="02020603050405020304" pitchFamily="18" charset="0"/>
                  <a:ea typeface="SimSun" panose="02010600030101010101" pitchFamily="2" charset="-122"/>
                  <a:cs typeface="Times New Roman" panose="02020603050405020304" pitchFamily="18" charset="0"/>
                </a:rPr>
                <a:t>nghĩa</a:t>
              </a:r>
              <a:r>
                <a:rPr lang="en-US" sz="2800" b="1" dirty="0">
                  <a:solidFill>
                    <a:srgbClr val="FFFF00"/>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US" sz="2800" b="1" dirty="0" err="1">
                  <a:solidFill>
                    <a:srgbClr val="FFFF00"/>
                  </a:solidFill>
                  <a:effectLst/>
                  <a:latin typeface="Times New Roman" panose="02020603050405020304" pitchFamily="18" charset="0"/>
                  <a:ea typeface="SimSun" panose="02010600030101010101" pitchFamily="2" charset="-122"/>
                  <a:cs typeface="Times New Roman" panose="02020603050405020304" pitchFamily="18" charset="0"/>
                </a:rPr>
                <a:t>xã</a:t>
              </a:r>
              <a:r>
                <a:rPr lang="en-US" sz="2800" b="1" dirty="0">
                  <a:solidFill>
                    <a:srgbClr val="FFFF00"/>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US" sz="2800" b="1" dirty="0" err="1">
                  <a:solidFill>
                    <a:srgbClr val="FFFF00"/>
                  </a:solidFill>
                  <a:effectLst/>
                  <a:latin typeface="Times New Roman" panose="02020603050405020304" pitchFamily="18" charset="0"/>
                  <a:ea typeface="SimSun" panose="02010600030101010101" pitchFamily="2" charset="-122"/>
                  <a:cs typeface="Times New Roman" panose="02020603050405020304" pitchFamily="18" charset="0"/>
                </a:rPr>
                <a:t>hội</a:t>
              </a:r>
              <a:r>
                <a:rPr lang="en-US" sz="2800" b="1" dirty="0">
                  <a:solidFill>
                    <a:srgbClr val="FFFF00"/>
                  </a:solidFill>
                  <a:effectLst/>
                  <a:latin typeface="Times New Roman" panose="02020603050405020304" pitchFamily="18" charset="0"/>
                  <a:ea typeface="SimSun" panose="02010600030101010101" pitchFamily="2" charset="-122"/>
                  <a:cs typeface="Times New Roman" panose="02020603050405020304" pitchFamily="18" charset="0"/>
                </a:rPr>
                <a:t> khoa </a:t>
              </a:r>
              <a:r>
                <a:rPr lang="en-US" sz="2800" b="1" dirty="0" err="1">
                  <a:solidFill>
                    <a:srgbClr val="FFFF00"/>
                  </a:solidFill>
                  <a:effectLst/>
                  <a:latin typeface="Times New Roman" panose="02020603050405020304" pitchFamily="18" charset="0"/>
                  <a:ea typeface="SimSun" panose="02010600030101010101" pitchFamily="2" charset="-122"/>
                  <a:cs typeface="Times New Roman" panose="02020603050405020304" pitchFamily="18" charset="0"/>
                </a:rPr>
                <a:t>học</a:t>
              </a:r>
              <a:r>
                <a:rPr lang="en-US" sz="2800" b="1" dirty="0">
                  <a:solidFill>
                    <a:srgbClr val="FFFF00"/>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US" sz="2800" b="1" dirty="0" err="1">
                  <a:solidFill>
                    <a:srgbClr val="FFFF00"/>
                  </a:solidFill>
                  <a:effectLst/>
                  <a:latin typeface="Times New Roman" panose="02020603050405020304" pitchFamily="18" charset="0"/>
                  <a:ea typeface="SimSun" panose="02010600030101010101" pitchFamily="2" charset="-122"/>
                  <a:cs typeface="Times New Roman" panose="02020603050405020304" pitchFamily="18" charset="0"/>
                </a:rPr>
                <a:t>là</a:t>
              </a:r>
              <a:r>
                <a:rPr lang="en-US" sz="2800" b="1" dirty="0">
                  <a:solidFill>
                    <a:srgbClr val="FFFF00"/>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US" sz="2800" b="1" dirty="0" err="1">
                  <a:solidFill>
                    <a:srgbClr val="FFFF00"/>
                  </a:solidFill>
                  <a:effectLst/>
                  <a:latin typeface="Times New Roman" panose="02020603050405020304" pitchFamily="18" charset="0"/>
                  <a:ea typeface="SimSun" panose="02010600030101010101" pitchFamily="2" charset="-122"/>
                  <a:cs typeface="Times New Roman" panose="02020603050405020304" pitchFamily="18" charset="0"/>
                </a:rPr>
                <a:t>bộ</a:t>
              </a:r>
              <a:r>
                <a:rPr lang="en-US" sz="2800" b="1" dirty="0">
                  <a:solidFill>
                    <a:srgbClr val="FFFF00"/>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US" sz="2800" b="1" dirty="0" err="1">
                  <a:solidFill>
                    <a:srgbClr val="FFFF00"/>
                  </a:solidFill>
                  <a:effectLst/>
                  <a:latin typeface="Times New Roman" panose="02020603050405020304" pitchFamily="18" charset="0"/>
                  <a:ea typeface="SimSun" panose="02010600030101010101" pitchFamily="2" charset="-122"/>
                  <a:cs typeface="Times New Roman" panose="02020603050405020304" pitchFamily="18" charset="0"/>
                </a:rPr>
                <a:t>phận</a:t>
              </a:r>
              <a:r>
                <a:rPr lang="en-US" sz="2800" b="1" dirty="0">
                  <a:solidFill>
                    <a:srgbClr val="FFFF00"/>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US" sz="2800" b="1" dirty="0" err="1">
                  <a:solidFill>
                    <a:srgbClr val="FFFF00"/>
                  </a:solidFill>
                  <a:effectLst/>
                  <a:latin typeface="Times New Roman" panose="02020603050405020304" pitchFamily="18" charset="0"/>
                  <a:ea typeface="SimSun" panose="02010600030101010101" pitchFamily="2" charset="-122"/>
                  <a:cs typeface="Times New Roman" panose="02020603050405020304" pitchFamily="18" charset="0"/>
                </a:rPr>
                <a:t>lý</a:t>
              </a:r>
              <a:r>
                <a:rPr lang="en-US" sz="2800" b="1" dirty="0">
                  <a:solidFill>
                    <a:srgbClr val="FFFF00"/>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US" sz="2800" b="1" dirty="0" err="1">
                  <a:solidFill>
                    <a:srgbClr val="FFFF00"/>
                  </a:solidFill>
                  <a:effectLst/>
                  <a:latin typeface="Times New Roman" panose="02020603050405020304" pitchFamily="18" charset="0"/>
                  <a:ea typeface="SimSun" panose="02010600030101010101" pitchFamily="2" charset="-122"/>
                  <a:cs typeface="Times New Roman" panose="02020603050405020304" pitchFamily="18" charset="0"/>
                </a:rPr>
                <a:t>luận</a:t>
              </a:r>
              <a:r>
                <a:rPr lang="en-US" sz="2800" b="1" dirty="0">
                  <a:solidFill>
                    <a:srgbClr val="FFFF00"/>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US" sz="2800" b="1" dirty="0" err="1">
                  <a:solidFill>
                    <a:srgbClr val="FFFF00"/>
                  </a:solidFill>
                  <a:effectLst/>
                  <a:latin typeface="Times New Roman" panose="02020603050405020304" pitchFamily="18" charset="0"/>
                  <a:ea typeface="SimSun" panose="02010600030101010101" pitchFamily="2" charset="-122"/>
                  <a:cs typeface="Times New Roman" panose="02020603050405020304" pitchFamily="18" charset="0"/>
                </a:rPr>
                <a:t>nghiên</a:t>
              </a:r>
              <a:r>
                <a:rPr lang="en-US" sz="2800" b="1" dirty="0">
                  <a:solidFill>
                    <a:srgbClr val="FFFF00"/>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US" sz="2800" b="1" dirty="0" err="1">
                  <a:solidFill>
                    <a:srgbClr val="FFFF00"/>
                  </a:solidFill>
                  <a:effectLst/>
                  <a:latin typeface="Times New Roman" panose="02020603050405020304" pitchFamily="18" charset="0"/>
                  <a:ea typeface="SimSun" panose="02010600030101010101" pitchFamily="2" charset="-122"/>
                  <a:cs typeface="Times New Roman" panose="02020603050405020304" pitchFamily="18" charset="0"/>
                </a:rPr>
                <a:t>cứu</a:t>
              </a:r>
              <a:r>
                <a:rPr lang="en-US" sz="2800" b="1" dirty="0">
                  <a:solidFill>
                    <a:srgbClr val="FFFF00"/>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US" sz="2800" b="1" dirty="0" err="1">
                  <a:solidFill>
                    <a:srgbClr val="FFFF00"/>
                  </a:solidFill>
                  <a:effectLst/>
                  <a:latin typeface="Times New Roman" panose="02020603050405020304" pitchFamily="18" charset="0"/>
                  <a:ea typeface="SimSun" panose="02010600030101010101" pitchFamily="2" charset="-122"/>
                  <a:cs typeface="Times New Roman" panose="02020603050405020304" pitchFamily="18" charset="0"/>
                </a:rPr>
                <a:t>những</a:t>
              </a:r>
              <a:r>
                <a:rPr lang="en-US" sz="2800" b="1" dirty="0">
                  <a:solidFill>
                    <a:srgbClr val="FFFF00"/>
                  </a:solidFill>
                  <a:latin typeface="Times New Roman" panose="02020603050405020304" pitchFamily="18" charset="0"/>
                  <a:ea typeface="SimSun" panose="02010600030101010101" pitchFamily="2" charset="-122"/>
                  <a:cs typeface="Times New Roman" panose="02020603050405020304" pitchFamily="18" charset="0"/>
                </a:rPr>
                <a:t>?</a:t>
              </a:r>
              <a:endParaRPr lang="en-US" sz="2800" dirty="0">
                <a:solidFill>
                  <a:srgbClr val="FFFF00"/>
                </a:solidFill>
                <a:effectLst/>
                <a:latin typeface="Calibri" panose="020F0502020204030204" pitchFamily="34" charset="0"/>
                <a:ea typeface="Calibri" panose="020F0502020204030204" pitchFamily="34" charset="0"/>
                <a:cs typeface="Times New Roman" panose="02020603050405020304" pitchFamily="18" charset="0"/>
              </a:endParaRPr>
            </a:p>
          </p:txBody>
        </p:sp>
        <p:cxnSp>
          <p:nvCxnSpPr>
            <p:cNvPr id="30" name="Straight Connector 29"/>
            <p:cNvCxnSpPr/>
            <p:nvPr/>
          </p:nvCxnSpPr>
          <p:spPr>
            <a:xfrm>
              <a:off x="8534400" y="3211657"/>
              <a:ext cx="59957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 name="Straight Connector 2"/>
            <p:cNvCxnSpPr>
              <a:cxnSpLocks/>
              <a:endCxn id="18" idx="3"/>
            </p:cNvCxnSpPr>
            <p:nvPr/>
          </p:nvCxnSpPr>
          <p:spPr>
            <a:xfrm>
              <a:off x="23978" y="3229063"/>
              <a:ext cx="423194"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35" name="Rectangle 34"/>
          <p:cNvSpPr/>
          <p:nvPr/>
        </p:nvSpPr>
        <p:spPr>
          <a:xfrm>
            <a:off x="225783" y="3377458"/>
            <a:ext cx="8864689" cy="523285"/>
          </a:xfrm>
          <a:prstGeom prst="rect">
            <a:avLst/>
          </a:prstGeom>
        </p:spPr>
        <p:txBody>
          <a:bodyPr wrap="square">
            <a:spAutoFit/>
            <a:scene3d>
              <a:camera prst="orthographicFront"/>
              <a:lightRig rig="balanced" dir="t">
                <a:rot lat="0" lon="0" rev="2100000"/>
              </a:lightRig>
            </a:scene3d>
            <a:sp3d extrusionH="57150" prstMaterial="metal">
              <a:bevelT w="38100" h="25400"/>
              <a:contourClr>
                <a:schemeClr val="bg2"/>
              </a:contourClr>
            </a:sp3d>
          </a:bodyPr>
          <a:lstStyle/>
          <a:p>
            <a:pPr>
              <a:lnSpc>
                <a:spcPct val="115000"/>
              </a:lnSpc>
              <a:tabLst>
                <a:tab pos="274320" algn="l"/>
              </a:tabLst>
            </a:pPr>
            <a:r>
              <a:rPr lang="en-US" sz="2600" b="1" dirty="0">
                <a:solidFill>
                  <a:schemeClr val="bg1"/>
                </a:solidFill>
                <a:latin typeface="Times New Roman" panose="02020603050405020304" pitchFamily="18" charset="0"/>
                <a:ea typeface="SimSun" panose="02010600030101010101" pitchFamily="2" charset="-122"/>
                <a:cs typeface="Times New Roman" panose="02020603050405020304" pitchFamily="18" charset="0"/>
              </a:rPr>
              <a:t>A. Quy </a:t>
            </a:r>
            <a:r>
              <a:rPr lang="en-US" sz="2600" b="1" dirty="0" err="1">
                <a:solidFill>
                  <a:schemeClr val="bg1"/>
                </a:solidFill>
                <a:latin typeface="Times New Roman" panose="02020603050405020304" pitchFamily="18" charset="0"/>
                <a:ea typeface="SimSun" panose="02010600030101010101" pitchFamily="2" charset="-122"/>
                <a:cs typeface="Times New Roman" panose="02020603050405020304" pitchFamily="18" charset="0"/>
              </a:rPr>
              <a:t>luật</a:t>
            </a:r>
            <a:r>
              <a:rPr lang="en-US" sz="2600" b="1" dirty="0">
                <a:solidFill>
                  <a:schemeClr val="bg1"/>
                </a:solidFill>
                <a:latin typeface="Times New Roman" panose="02020603050405020304" pitchFamily="18" charset="0"/>
                <a:ea typeface="SimSun" panose="02010600030101010101" pitchFamily="2" charset="-122"/>
                <a:cs typeface="Times New Roman" panose="02020603050405020304" pitchFamily="18" charset="0"/>
              </a:rPr>
              <a:t> </a:t>
            </a:r>
            <a:r>
              <a:rPr lang="en-US" sz="2600" b="1" dirty="0" err="1">
                <a:solidFill>
                  <a:schemeClr val="bg1"/>
                </a:solidFill>
                <a:latin typeface="Times New Roman" panose="02020603050405020304" pitchFamily="18" charset="0"/>
                <a:ea typeface="SimSun" panose="02010600030101010101" pitchFamily="2" charset="-122"/>
                <a:cs typeface="Times New Roman" panose="02020603050405020304" pitchFamily="18" charset="0"/>
              </a:rPr>
              <a:t>khách</a:t>
            </a:r>
            <a:r>
              <a:rPr lang="en-US" sz="2600" b="1" dirty="0">
                <a:solidFill>
                  <a:schemeClr val="bg1"/>
                </a:solidFill>
                <a:latin typeface="Times New Roman" panose="02020603050405020304" pitchFamily="18" charset="0"/>
                <a:ea typeface="SimSun" panose="02010600030101010101" pitchFamily="2" charset="-122"/>
                <a:cs typeface="Times New Roman" panose="02020603050405020304" pitchFamily="18" charset="0"/>
              </a:rPr>
              <a:t> </a:t>
            </a:r>
            <a:r>
              <a:rPr lang="en-US" sz="2600" b="1" dirty="0" err="1">
                <a:solidFill>
                  <a:schemeClr val="bg1"/>
                </a:solidFill>
                <a:latin typeface="Times New Roman" panose="02020603050405020304" pitchFamily="18" charset="0"/>
                <a:ea typeface="SimSun" panose="02010600030101010101" pitchFamily="2" charset="-122"/>
                <a:cs typeface="Times New Roman" panose="02020603050405020304" pitchFamily="18" charset="0"/>
              </a:rPr>
              <a:t>quan</a:t>
            </a:r>
            <a:r>
              <a:rPr lang="en-US" sz="2600" b="1" dirty="0">
                <a:solidFill>
                  <a:schemeClr val="bg1"/>
                </a:solidFill>
                <a:latin typeface="Times New Roman" panose="02020603050405020304" pitchFamily="18" charset="0"/>
                <a:ea typeface="SimSun" panose="02010600030101010101" pitchFamily="2" charset="-122"/>
                <a:cs typeface="Times New Roman" panose="02020603050405020304" pitchFamily="18" charset="0"/>
              </a:rPr>
              <a:t> </a:t>
            </a:r>
            <a:r>
              <a:rPr lang="en-US" sz="2600" b="1" dirty="0" err="1">
                <a:solidFill>
                  <a:schemeClr val="bg1"/>
                </a:solidFill>
                <a:latin typeface="Times New Roman" panose="02020603050405020304" pitchFamily="18" charset="0"/>
                <a:ea typeface="SimSun" panose="02010600030101010101" pitchFamily="2" charset="-122"/>
                <a:cs typeface="Times New Roman" panose="02020603050405020304" pitchFamily="18" charset="0"/>
              </a:rPr>
              <a:t>của</a:t>
            </a:r>
            <a:r>
              <a:rPr lang="en-US" sz="2600" b="1" dirty="0">
                <a:solidFill>
                  <a:schemeClr val="bg1"/>
                </a:solidFill>
                <a:latin typeface="Times New Roman" panose="02020603050405020304" pitchFamily="18" charset="0"/>
                <a:ea typeface="SimSun" panose="02010600030101010101" pitchFamily="2" charset="-122"/>
                <a:cs typeface="Times New Roman" panose="02020603050405020304" pitchFamily="18" charset="0"/>
              </a:rPr>
              <a:t> </a:t>
            </a:r>
            <a:r>
              <a:rPr lang="en-US" sz="2600" b="1" dirty="0" err="1">
                <a:solidFill>
                  <a:schemeClr val="bg1"/>
                </a:solidFill>
                <a:latin typeface="Times New Roman" panose="02020603050405020304" pitchFamily="18" charset="0"/>
                <a:ea typeface="SimSun" panose="02010600030101010101" pitchFamily="2" charset="-122"/>
                <a:cs typeface="Times New Roman" panose="02020603050405020304" pitchFamily="18" charset="0"/>
              </a:rPr>
              <a:t>quá</a:t>
            </a:r>
            <a:r>
              <a:rPr lang="en-US" sz="2600" b="1" dirty="0">
                <a:solidFill>
                  <a:schemeClr val="bg1"/>
                </a:solidFill>
                <a:latin typeface="Times New Roman" panose="02020603050405020304" pitchFamily="18" charset="0"/>
                <a:ea typeface="SimSun" panose="02010600030101010101" pitchFamily="2" charset="-122"/>
                <a:cs typeface="Times New Roman" panose="02020603050405020304" pitchFamily="18" charset="0"/>
              </a:rPr>
              <a:t> </a:t>
            </a:r>
            <a:r>
              <a:rPr lang="en-US" sz="2600" b="1" dirty="0" err="1">
                <a:solidFill>
                  <a:schemeClr val="bg1"/>
                </a:solidFill>
                <a:latin typeface="Times New Roman" panose="02020603050405020304" pitchFamily="18" charset="0"/>
                <a:ea typeface="SimSun" panose="02010600030101010101" pitchFamily="2" charset="-122"/>
                <a:cs typeface="Times New Roman" panose="02020603050405020304" pitchFamily="18" charset="0"/>
              </a:rPr>
              <a:t>trình</a:t>
            </a:r>
            <a:r>
              <a:rPr lang="en-US" sz="2600" b="1" dirty="0">
                <a:solidFill>
                  <a:schemeClr val="bg1"/>
                </a:solidFill>
                <a:latin typeface="Times New Roman" panose="02020603050405020304" pitchFamily="18" charset="0"/>
                <a:ea typeface="SimSun" panose="02010600030101010101" pitchFamily="2" charset="-122"/>
                <a:cs typeface="Times New Roman" panose="02020603050405020304" pitchFamily="18" charset="0"/>
              </a:rPr>
              <a:t> </a:t>
            </a:r>
            <a:r>
              <a:rPr lang="en-US" sz="2600" b="1" dirty="0" err="1">
                <a:solidFill>
                  <a:schemeClr val="bg1"/>
                </a:solidFill>
                <a:latin typeface="Times New Roman" panose="02020603050405020304" pitchFamily="18" charset="0"/>
                <a:ea typeface="SimSun" panose="02010600030101010101" pitchFamily="2" charset="-122"/>
                <a:cs typeface="Times New Roman" panose="02020603050405020304" pitchFamily="18" charset="0"/>
              </a:rPr>
              <a:t>cách</a:t>
            </a:r>
            <a:r>
              <a:rPr lang="en-US" sz="2600" b="1" dirty="0">
                <a:solidFill>
                  <a:schemeClr val="bg1"/>
                </a:solidFill>
                <a:latin typeface="Times New Roman" panose="02020603050405020304" pitchFamily="18" charset="0"/>
                <a:ea typeface="SimSun" panose="02010600030101010101" pitchFamily="2" charset="-122"/>
                <a:cs typeface="Times New Roman" panose="02020603050405020304" pitchFamily="18" charset="0"/>
              </a:rPr>
              <a:t> </a:t>
            </a:r>
            <a:r>
              <a:rPr lang="en-US" sz="2600" b="1" dirty="0" err="1">
                <a:solidFill>
                  <a:schemeClr val="bg1"/>
                </a:solidFill>
                <a:latin typeface="Times New Roman" panose="02020603050405020304" pitchFamily="18" charset="0"/>
                <a:ea typeface="SimSun" panose="02010600030101010101" pitchFamily="2" charset="-122"/>
                <a:cs typeface="Times New Roman" panose="02020603050405020304" pitchFamily="18" charset="0"/>
              </a:rPr>
              <a:t>mạng</a:t>
            </a:r>
            <a:r>
              <a:rPr lang="en-US" sz="2600" b="1" dirty="0">
                <a:solidFill>
                  <a:schemeClr val="bg1"/>
                </a:solidFill>
                <a:latin typeface="Times New Roman" panose="02020603050405020304" pitchFamily="18" charset="0"/>
                <a:ea typeface="SimSun" panose="02010600030101010101" pitchFamily="2" charset="-122"/>
                <a:cs typeface="Times New Roman" panose="02020603050405020304" pitchFamily="18" charset="0"/>
              </a:rPr>
              <a:t> XHCN</a:t>
            </a:r>
            <a:endParaRPr lang="en-US" sz="2600" b="1" dirty="0">
              <a:solidFill>
                <a:schemeClr val="bg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36" name="Rectangle 35"/>
          <p:cNvSpPr/>
          <p:nvPr/>
        </p:nvSpPr>
        <p:spPr>
          <a:xfrm>
            <a:off x="225782" y="4229910"/>
            <a:ext cx="7033242" cy="492443"/>
          </a:xfrm>
          <a:prstGeom prst="rect">
            <a:avLst/>
          </a:prstGeom>
        </p:spPr>
        <p:txBody>
          <a:bodyPr wrap="square">
            <a:spAutoFit/>
            <a:scene3d>
              <a:camera prst="orthographicFront"/>
              <a:lightRig rig="balanced" dir="t">
                <a:rot lat="0" lon="0" rev="2100000"/>
              </a:lightRig>
            </a:scene3d>
            <a:sp3d extrusionH="57150" prstMaterial="metal">
              <a:bevelT w="38100" h="25400"/>
              <a:contourClr>
                <a:schemeClr val="bg2"/>
              </a:contourClr>
            </a:sp3d>
          </a:bodyPr>
          <a:lstStyle/>
          <a:p>
            <a:r>
              <a:rPr lang="en-US" sz="2600" b="1" dirty="0">
                <a:solidFill>
                  <a:schemeClr val="bg1"/>
                </a:solidFill>
                <a:latin typeface="Times New Roman" panose="02020603050405020304" pitchFamily="18" charset="0"/>
                <a:ea typeface="SimSun" panose="02010600030101010101" pitchFamily="2" charset="-122"/>
                <a:cs typeface="Times New Roman" panose="02020603050405020304" pitchFamily="18" charset="0"/>
              </a:rPr>
              <a:t>B. Quy </a:t>
            </a:r>
            <a:r>
              <a:rPr lang="en-US" sz="2600" b="1" dirty="0" err="1">
                <a:solidFill>
                  <a:schemeClr val="bg1"/>
                </a:solidFill>
                <a:latin typeface="Times New Roman" panose="02020603050405020304" pitchFamily="18" charset="0"/>
                <a:ea typeface="SimSun" panose="02010600030101010101" pitchFamily="2" charset="-122"/>
                <a:cs typeface="Times New Roman" panose="02020603050405020304" pitchFamily="18" charset="0"/>
              </a:rPr>
              <a:t>luật</a:t>
            </a:r>
            <a:r>
              <a:rPr lang="en-US" sz="2600" b="1" dirty="0">
                <a:solidFill>
                  <a:schemeClr val="bg1"/>
                </a:solidFill>
                <a:latin typeface="Times New Roman" panose="02020603050405020304" pitchFamily="18" charset="0"/>
                <a:ea typeface="SimSun" panose="02010600030101010101" pitchFamily="2" charset="-122"/>
                <a:cs typeface="Times New Roman" panose="02020603050405020304" pitchFamily="18" charset="0"/>
              </a:rPr>
              <a:t> </a:t>
            </a:r>
            <a:r>
              <a:rPr lang="en-US" sz="2600" b="1" dirty="0" err="1">
                <a:solidFill>
                  <a:schemeClr val="bg1"/>
                </a:solidFill>
                <a:latin typeface="Times New Roman" panose="02020603050405020304" pitchFamily="18" charset="0"/>
                <a:ea typeface="SimSun" panose="02010600030101010101" pitchFamily="2" charset="-122"/>
                <a:cs typeface="Times New Roman" panose="02020603050405020304" pitchFamily="18" charset="0"/>
              </a:rPr>
              <a:t>kinh</a:t>
            </a:r>
            <a:r>
              <a:rPr lang="en-US" sz="2600" b="1" dirty="0">
                <a:solidFill>
                  <a:schemeClr val="bg1"/>
                </a:solidFill>
                <a:latin typeface="Times New Roman" panose="02020603050405020304" pitchFamily="18" charset="0"/>
                <a:ea typeface="SimSun" panose="02010600030101010101" pitchFamily="2" charset="-122"/>
                <a:cs typeface="Times New Roman" panose="02020603050405020304" pitchFamily="18" charset="0"/>
              </a:rPr>
              <a:t> </a:t>
            </a:r>
            <a:r>
              <a:rPr lang="en-US" sz="2600" b="1" dirty="0" err="1">
                <a:solidFill>
                  <a:schemeClr val="bg1"/>
                </a:solidFill>
                <a:latin typeface="Times New Roman" panose="02020603050405020304" pitchFamily="18" charset="0"/>
                <a:ea typeface="SimSun" panose="02010600030101010101" pitchFamily="2" charset="-122"/>
                <a:cs typeface="Times New Roman" panose="02020603050405020304" pitchFamily="18" charset="0"/>
              </a:rPr>
              <a:t>tế</a:t>
            </a:r>
            <a:r>
              <a:rPr lang="en-US" sz="2600" b="1" dirty="0">
                <a:solidFill>
                  <a:schemeClr val="bg1"/>
                </a:solidFill>
                <a:latin typeface="Times New Roman" panose="02020603050405020304" pitchFamily="18" charset="0"/>
                <a:ea typeface="SimSun" panose="02010600030101010101" pitchFamily="2" charset="-122"/>
                <a:cs typeface="Times New Roman" panose="02020603050405020304" pitchFamily="18" charset="0"/>
              </a:rPr>
              <a:t> </a:t>
            </a:r>
            <a:r>
              <a:rPr lang="en-US" sz="2600" b="1" dirty="0" err="1">
                <a:solidFill>
                  <a:schemeClr val="bg1"/>
                </a:solidFill>
                <a:latin typeface="Times New Roman" panose="02020603050405020304" pitchFamily="18" charset="0"/>
                <a:ea typeface="SimSun" panose="02010600030101010101" pitchFamily="2" charset="-122"/>
                <a:cs typeface="Times New Roman" panose="02020603050405020304" pitchFamily="18" charset="0"/>
              </a:rPr>
              <a:t>của</a:t>
            </a:r>
            <a:r>
              <a:rPr lang="en-US" sz="2600" b="1" dirty="0">
                <a:solidFill>
                  <a:schemeClr val="bg1"/>
                </a:solidFill>
                <a:latin typeface="Times New Roman" panose="02020603050405020304" pitchFamily="18" charset="0"/>
                <a:ea typeface="SimSun" panose="02010600030101010101" pitchFamily="2" charset="-122"/>
                <a:cs typeface="Times New Roman" panose="02020603050405020304" pitchFamily="18" charset="0"/>
              </a:rPr>
              <a:t> </a:t>
            </a:r>
            <a:r>
              <a:rPr lang="en-US" sz="2600" b="1" dirty="0" err="1">
                <a:solidFill>
                  <a:schemeClr val="bg1"/>
                </a:solidFill>
                <a:latin typeface="Times New Roman" panose="02020603050405020304" pitchFamily="18" charset="0"/>
                <a:ea typeface="SimSun" panose="02010600030101010101" pitchFamily="2" charset="-122"/>
                <a:cs typeface="Times New Roman" panose="02020603050405020304" pitchFamily="18" charset="0"/>
              </a:rPr>
              <a:t>xã</a:t>
            </a:r>
            <a:r>
              <a:rPr lang="en-US" sz="2600" b="1" dirty="0">
                <a:solidFill>
                  <a:schemeClr val="bg1"/>
                </a:solidFill>
                <a:latin typeface="Times New Roman" panose="02020603050405020304" pitchFamily="18" charset="0"/>
                <a:ea typeface="SimSun" panose="02010600030101010101" pitchFamily="2" charset="-122"/>
                <a:cs typeface="Times New Roman" panose="02020603050405020304" pitchFamily="18" charset="0"/>
              </a:rPr>
              <a:t> </a:t>
            </a:r>
            <a:r>
              <a:rPr lang="en-US" sz="2600" b="1" dirty="0" err="1">
                <a:solidFill>
                  <a:schemeClr val="bg1"/>
                </a:solidFill>
                <a:latin typeface="Times New Roman" panose="02020603050405020304" pitchFamily="18" charset="0"/>
                <a:ea typeface="SimSun" panose="02010600030101010101" pitchFamily="2" charset="-122"/>
                <a:cs typeface="Times New Roman" panose="02020603050405020304" pitchFamily="18" charset="0"/>
              </a:rPr>
              <a:t>hội</a:t>
            </a:r>
            <a:r>
              <a:rPr lang="en-US" sz="2600" b="1" dirty="0">
                <a:solidFill>
                  <a:schemeClr val="bg1"/>
                </a:solidFill>
                <a:latin typeface="Times New Roman" panose="02020603050405020304" pitchFamily="18" charset="0"/>
                <a:ea typeface="SimSun" panose="02010600030101010101" pitchFamily="2" charset="-122"/>
                <a:cs typeface="Times New Roman" panose="02020603050405020304" pitchFamily="18" charset="0"/>
              </a:rPr>
              <a:t> TBCN </a:t>
            </a:r>
            <a:endParaRPr lang="en-US" sz="2600" b="1" dirty="0">
              <a:solidFill>
                <a:schemeClr val="bg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38" name="Rectangle 37"/>
          <p:cNvSpPr/>
          <p:nvPr/>
        </p:nvSpPr>
        <p:spPr>
          <a:xfrm>
            <a:off x="255364" y="5503106"/>
            <a:ext cx="8633271" cy="983411"/>
          </a:xfrm>
          <a:prstGeom prst="rect">
            <a:avLst/>
          </a:prstGeom>
        </p:spPr>
        <p:txBody>
          <a:bodyPr wrap="square">
            <a:spAutoFit/>
            <a:scene3d>
              <a:camera prst="orthographicFront"/>
              <a:lightRig rig="balanced" dir="t">
                <a:rot lat="0" lon="0" rev="2100000"/>
              </a:lightRig>
            </a:scene3d>
            <a:sp3d extrusionH="57150" prstMaterial="metal">
              <a:bevelT w="38100" h="25400"/>
              <a:contourClr>
                <a:schemeClr val="bg2"/>
              </a:contourClr>
            </a:sp3d>
          </a:bodyPr>
          <a:lstStyle/>
          <a:p>
            <a:pPr>
              <a:lnSpc>
                <a:spcPct val="115000"/>
              </a:lnSpc>
              <a:tabLst>
                <a:tab pos="274320" algn="l"/>
              </a:tabLst>
            </a:pPr>
            <a:r>
              <a:rPr lang="en-US" sz="2600" b="1" dirty="0">
                <a:solidFill>
                  <a:schemeClr val="bg1"/>
                </a:solidFill>
                <a:latin typeface="Times New Roman" panose="02020603050405020304" pitchFamily="18" charset="0"/>
                <a:ea typeface="SimSun" panose="02010600030101010101" pitchFamily="2" charset="-122"/>
                <a:cs typeface="Times New Roman" panose="02020603050405020304" pitchFamily="18" charset="0"/>
              </a:rPr>
              <a:t>D. Quy </a:t>
            </a:r>
            <a:r>
              <a:rPr lang="en-US" sz="2600" b="1" dirty="0" err="1">
                <a:solidFill>
                  <a:schemeClr val="bg1"/>
                </a:solidFill>
                <a:latin typeface="Times New Roman" panose="02020603050405020304" pitchFamily="18" charset="0"/>
                <a:ea typeface="SimSun" panose="02010600030101010101" pitchFamily="2" charset="-122"/>
                <a:cs typeface="Times New Roman" panose="02020603050405020304" pitchFamily="18" charset="0"/>
              </a:rPr>
              <a:t>luật</a:t>
            </a:r>
            <a:r>
              <a:rPr lang="en-US" sz="2600" b="1" dirty="0">
                <a:solidFill>
                  <a:schemeClr val="bg1"/>
                </a:solidFill>
                <a:latin typeface="Times New Roman" panose="02020603050405020304" pitchFamily="18" charset="0"/>
                <a:ea typeface="SimSun" panose="02010600030101010101" pitchFamily="2" charset="-122"/>
                <a:cs typeface="Times New Roman" panose="02020603050405020304" pitchFamily="18" charset="0"/>
              </a:rPr>
              <a:t> </a:t>
            </a:r>
            <a:r>
              <a:rPr lang="en-US" sz="2600" b="1" dirty="0" err="1">
                <a:solidFill>
                  <a:schemeClr val="bg1"/>
                </a:solidFill>
                <a:latin typeface="Times New Roman" panose="02020603050405020304" pitchFamily="18" charset="0"/>
                <a:ea typeface="SimSun" panose="02010600030101010101" pitchFamily="2" charset="-122"/>
                <a:cs typeface="Times New Roman" panose="02020603050405020304" pitchFamily="18" charset="0"/>
              </a:rPr>
              <a:t>vận</a:t>
            </a:r>
            <a:r>
              <a:rPr lang="en-US" sz="2600" b="1" dirty="0">
                <a:solidFill>
                  <a:schemeClr val="bg1"/>
                </a:solidFill>
                <a:latin typeface="Times New Roman" panose="02020603050405020304" pitchFamily="18" charset="0"/>
                <a:ea typeface="SimSun" panose="02010600030101010101" pitchFamily="2" charset="-122"/>
                <a:cs typeface="Times New Roman" panose="02020603050405020304" pitchFamily="18" charset="0"/>
              </a:rPr>
              <a:t> </a:t>
            </a:r>
            <a:r>
              <a:rPr lang="en-US" sz="2600" b="1" dirty="0" err="1">
                <a:solidFill>
                  <a:schemeClr val="bg1"/>
                </a:solidFill>
                <a:latin typeface="Times New Roman" panose="02020603050405020304" pitchFamily="18" charset="0"/>
                <a:ea typeface="SimSun" panose="02010600030101010101" pitchFamily="2" charset="-122"/>
                <a:cs typeface="Times New Roman" panose="02020603050405020304" pitchFamily="18" charset="0"/>
              </a:rPr>
              <a:t>động</a:t>
            </a:r>
            <a:r>
              <a:rPr lang="en-US" sz="2600" b="1" dirty="0">
                <a:solidFill>
                  <a:schemeClr val="bg1"/>
                </a:solidFill>
                <a:latin typeface="Times New Roman" panose="02020603050405020304" pitchFamily="18" charset="0"/>
                <a:ea typeface="SimSun" panose="02010600030101010101" pitchFamily="2" charset="-122"/>
                <a:cs typeface="Times New Roman" panose="02020603050405020304" pitchFamily="18" charset="0"/>
              </a:rPr>
              <a:t>, </a:t>
            </a:r>
            <a:r>
              <a:rPr lang="en-US" sz="2600" b="1" dirty="0" err="1">
                <a:solidFill>
                  <a:schemeClr val="bg1"/>
                </a:solidFill>
                <a:latin typeface="Times New Roman" panose="02020603050405020304" pitchFamily="18" charset="0"/>
                <a:ea typeface="SimSun" panose="02010600030101010101" pitchFamily="2" charset="-122"/>
                <a:cs typeface="Times New Roman" panose="02020603050405020304" pitchFamily="18" charset="0"/>
              </a:rPr>
              <a:t>phát</a:t>
            </a:r>
            <a:r>
              <a:rPr lang="en-US" sz="2600" b="1" dirty="0">
                <a:solidFill>
                  <a:schemeClr val="bg1"/>
                </a:solidFill>
                <a:latin typeface="Times New Roman" panose="02020603050405020304" pitchFamily="18" charset="0"/>
                <a:ea typeface="SimSun" panose="02010600030101010101" pitchFamily="2" charset="-122"/>
                <a:cs typeface="Times New Roman" panose="02020603050405020304" pitchFamily="18" charset="0"/>
              </a:rPr>
              <a:t> </a:t>
            </a:r>
            <a:r>
              <a:rPr lang="en-US" sz="2600" b="1" dirty="0" err="1">
                <a:solidFill>
                  <a:schemeClr val="bg1"/>
                </a:solidFill>
                <a:latin typeface="Times New Roman" panose="02020603050405020304" pitchFamily="18" charset="0"/>
                <a:ea typeface="SimSun" panose="02010600030101010101" pitchFamily="2" charset="-122"/>
                <a:cs typeface="Times New Roman" panose="02020603050405020304" pitchFamily="18" charset="0"/>
              </a:rPr>
              <a:t>triển</a:t>
            </a:r>
            <a:r>
              <a:rPr lang="en-US" sz="2600" b="1" dirty="0">
                <a:solidFill>
                  <a:schemeClr val="bg1"/>
                </a:solidFill>
                <a:latin typeface="Times New Roman" panose="02020603050405020304" pitchFamily="18" charset="0"/>
                <a:ea typeface="SimSun" panose="02010600030101010101" pitchFamily="2" charset="-122"/>
                <a:cs typeface="Times New Roman" panose="02020603050405020304" pitchFamily="18" charset="0"/>
              </a:rPr>
              <a:t> </a:t>
            </a:r>
            <a:r>
              <a:rPr lang="en-US" sz="2600" b="1" dirty="0" err="1">
                <a:solidFill>
                  <a:schemeClr val="bg1"/>
                </a:solidFill>
                <a:latin typeface="Times New Roman" panose="02020603050405020304" pitchFamily="18" charset="0"/>
                <a:ea typeface="SimSun" panose="02010600030101010101" pitchFamily="2" charset="-122"/>
                <a:cs typeface="Times New Roman" panose="02020603050405020304" pitchFamily="18" charset="0"/>
              </a:rPr>
              <a:t>chung</a:t>
            </a:r>
            <a:r>
              <a:rPr lang="en-US" sz="2600" b="1" dirty="0">
                <a:solidFill>
                  <a:schemeClr val="bg1"/>
                </a:solidFill>
                <a:latin typeface="Times New Roman" panose="02020603050405020304" pitchFamily="18" charset="0"/>
                <a:ea typeface="SimSun" panose="02010600030101010101" pitchFamily="2" charset="-122"/>
                <a:cs typeface="Times New Roman" panose="02020603050405020304" pitchFamily="18" charset="0"/>
              </a:rPr>
              <a:t> </a:t>
            </a:r>
            <a:r>
              <a:rPr lang="en-US" sz="2600" b="1" dirty="0" err="1">
                <a:solidFill>
                  <a:schemeClr val="bg1"/>
                </a:solidFill>
                <a:latin typeface="Times New Roman" panose="02020603050405020304" pitchFamily="18" charset="0"/>
                <a:ea typeface="SimSun" panose="02010600030101010101" pitchFamily="2" charset="-122"/>
                <a:cs typeface="Times New Roman" panose="02020603050405020304" pitchFamily="18" charset="0"/>
              </a:rPr>
              <a:t>nhất</a:t>
            </a:r>
            <a:r>
              <a:rPr lang="en-US" sz="2600" b="1" dirty="0">
                <a:solidFill>
                  <a:schemeClr val="bg1"/>
                </a:solidFill>
                <a:latin typeface="Times New Roman" panose="02020603050405020304" pitchFamily="18" charset="0"/>
                <a:ea typeface="SimSun" panose="02010600030101010101" pitchFamily="2" charset="-122"/>
                <a:cs typeface="Times New Roman" panose="02020603050405020304" pitchFamily="18" charset="0"/>
              </a:rPr>
              <a:t> </a:t>
            </a:r>
            <a:r>
              <a:rPr lang="en-US" sz="2600" b="1" dirty="0" err="1">
                <a:solidFill>
                  <a:schemeClr val="bg1"/>
                </a:solidFill>
                <a:latin typeface="Times New Roman" panose="02020603050405020304" pitchFamily="18" charset="0"/>
                <a:ea typeface="SimSun" panose="02010600030101010101" pitchFamily="2" charset="-122"/>
                <a:cs typeface="Times New Roman" panose="02020603050405020304" pitchFamily="18" charset="0"/>
              </a:rPr>
              <a:t>của</a:t>
            </a:r>
            <a:r>
              <a:rPr lang="en-US" sz="2600" b="1" dirty="0">
                <a:solidFill>
                  <a:schemeClr val="bg1"/>
                </a:solidFill>
                <a:latin typeface="Times New Roman" panose="02020603050405020304" pitchFamily="18" charset="0"/>
                <a:ea typeface="SimSun" panose="02010600030101010101" pitchFamily="2" charset="-122"/>
                <a:cs typeface="Times New Roman" panose="02020603050405020304" pitchFamily="18" charset="0"/>
              </a:rPr>
              <a:t> </a:t>
            </a:r>
            <a:r>
              <a:rPr lang="en-US" sz="2600" b="1" dirty="0" err="1">
                <a:solidFill>
                  <a:schemeClr val="bg1"/>
                </a:solidFill>
                <a:latin typeface="Times New Roman" panose="02020603050405020304" pitchFamily="18" charset="0"/>
                <a:ea typeface="SimSun" panose="02010600030101010101" pitchFamily="2" charset="-122"/>
                <a:cs typeface="Times New Roman" panose="02020603050405020304" pitchFamily="18" charset="0"/>
              </a:rPr>
              <a:t>tự</a:t>
            </a:r>
            <a:r>
              <a:rPr lang="en-US" sz="2600" b="1" dirty="0">
                <a:solidFill>
                  <a:schemeClr val="bg1"/>
                </a:solidFill>
                <a:latin typeface="Times New Roman" panose="02020603050405020304" pitchFamily="18" charset="0"/>
                <a:ea typeface="SimSun" panose="02010600030101010101" pitchFamily="2" charset="-122"/>
                <a:cs typeface="Times New Roman" panose="02020603050405020304" pitchFamily="18" charset="0"/>
              </a:rPr>
              <a:t> </a:t>
            </a:r>
            <a:r>
              <a:rPr lang="en-US" sz="2600" b="1" dirty="0" err="1">
                <a:solidFill>
                  <a:schemeClr val="bg1"/>
                </a:solidFill>
                <a:latin typeface="Times New Roman" panose="02020603050405020304" pitchFamily="18" charset="0"/>
                <a:ea typeface="SimSun" panose="02010600030101010101" pitchFamily="2" charset="-122"/>
                <a:cs typeface="Times New Roman" panose="02020603050405020304" pitchFamily="18" charset="0"/>
              </a:rPr>
              <a:t>nhiên</a:t>
            </a:r>
            <a:r>
              <a:rPr lang="en-US" sz="2600" b="1" dirty="0">
                <a:solidFill>
                  <a:schemeClr val="bg1"/>
                </a:solidFill>
                <a:latin typeface="Times New Roman" panose="02020603050405020304" pitchFamily="18" charset="0"/>
                <a:ea typeface="SimSun" panose="02010600030101010101" pitchFamily="2" charset="-122"/>
                <a:cs typeface="Times New Roman" panose="02020603050405020304" pitchFamily="18" charset="0"/>
              </a:rPr>
              <a:t>, </a:t>
            </a:r>
            <a:r>
              <a:rPr lang="en-US" sz="2600" b="1" dirty="0" err="1">
                <a:solidFill>
                  <a:schemeClr val="bg1"/>
                </a:solidFill>
                <a:latin typeface="Times New Roman" panose="02020603050405020304" pitchFamily="18" charset="0"/>
                <a:ea typeface="SimSun" panose="02010600030101010101" pitchFamily="2" charset="-122"/>
                <a:cs typeface="Times New Roman" panose="02020603050405020304" pitchFamily="18" charset="0"/>
              </a:rPr>
              <a:t>xã</a:t>
            </a:r>
            <a:r>
              <a:rPr lang="en-US" sz="2600" b="1" dirty="0">
                <a:solidFill>
                  <a:schemeClr val="bg1"/>
                </a:solidFill>
                <a:latin typeface="Times New Roman" panose="02020603050405020304" pitchFamily="18" charset="0"/>
                <a:ea typeface="SimSun" panose="02010600030101010101" pitchFamily="2" charset="-122"/>
                <a:cs typeface="Times New Roman" panose="02020603050405020304" pitchFamily="18" charset="0"/>
              </a:rPr>
              <a:t> </a:t>
            </a:r>
            <a:r>
              <a:rPr lang="en-US" sz="2600" b="1" dirty="0" err="1">
                <a:solidFill>
                  <a:schemeClr val="bg1"/>
                </a:solidFill>
                <a:latin typeface="Times New Roman" panose="02020603050405020304" pitchFamily="18" charset="0"/>
                <a:ea typeface="SimSun" panose="02010600030101010101" pitchFamily="2" charset="-122"/>
                <a:cs typeface="Times New Roman" panose="02020603050405020304" pitchFamily="18" charset="0"/>
              </a:rPr>
              <a:t>hội</a:t>
            </a:r>
            <a:r>
              <a:rPr lang="en-US" sz="2600" b="1" dirty="0">
                <a:solidFill>
                  <a:schemeClr val="bg1"/>
                </a:solidFill>
                <a:latin typeface="Times New Roman" panose="02020603050405020304" pitchFamily="18" charset="0"/>
                <a:ea typeface="SimSun" panose="02010600030101010101" pitchFamily="2" charset="-122"/>
                <a:cs typeface="Times New Roman" panose="02020603050405020304" pitchFamily="18" charset="0"/>
              </a:rPr>
              <a:t> </a:t>
            </a:r>
            <a:r>
              <a:rPr lang="en-US" sz="2600" b="1" dirty="0" err="1">
                <a:solidFill>
                  <a:schemeClr val="bg1"/>
                </a:solidFill>
                <a:latin typeface="Times New Roman" panose="02020603050405020304" pitchFamily="18" charset="0"/>
                <a:ea typeface="SimSun" panose="02010600030101010101" pitchFamily="2" charset="-122"/>
                <a:cs typeface="Times New Roman" panose="02020603050405020304" pitchFamily="18" charset="0"/>
              </a:rPr>
              <a:t>và</a:t>
            </a:r>
            <a:r>
              <a:rPr lang="en-US" sz="2600" b="1" dirty="0">
                <a:solidFill>
                  <a:schemeClr val="bg1"/>
                </a:solidFill>
                <a:latin typeface="Times New Roman" panose="02020603050405020304" pitchFamily="18" charset="0"/>
                <a:ea typeface="SimSun" panose="02010600030101010101" pitchFamily="2" charset="-122"/>
                <a:cs typeface="Times New Roman" panose="02020603050405020304" pitchFamily="18" charset="0"/>
              </a:rPr>
              <a:t> </a:t>
            </a:r>
            <a:r>
              <a:rPr lang="en-US" sz="2600" b="1" dirty="0" err="1">
                <a:solidFill>
                  <a:schemeClr val="bg1"/>
                </a:solidFill>
                <a:latin typeface="Times New Roman" panose="02020603050405020304" pitchFamily="18" charset="0"/>
                <a:ea typeface="SimSun" panose="02010600030101010101" pitchFamily="2" charset="-122"/>
                <a:cs typeface="Times New Roman" panose="02020603050405020304" pitchFamily="18" charset="0"/>
              </a:rPr>
              <a:t>tư</a:t>
            </a:r>
            <a:r>
              <a:rPr lang="en-US" sz="2600" b="1" dirty="0">
                <a:solidFill>
                  <a:schemeClr val="bg1"/>
                </a:solidFill>
                <a:latin typeface="Times New Roman" panose="02020603050405020304" pitchFamily="18" charset="0"/>
                <a:ea typeface="SimSun" panose="02010600030101010101" pitchFamily="2" charset="-122"/>
                <a:cs typeface="Times New Roman" panose="02020603050405020304" pitchFamily="18" charset="0"/>
              </a:rPr>
              <a:t> </a:t>
            </a:r>
            <a:r>
              <a:rPr lang="en-US" sz="2600" b="1" dirty="0" err="1">
                <a:solidFill>
                  <a:schemeClr val="bg1"/>
                </a:solidFill>
                <a:latin typeface="Times New Roman" panose="02020603050405020304" pitchFamily="18" charset="0"/>
                <a:ea typeface="SimSun" panose="02010600030101010101" pitchFamily="2" charset="-122"/>
                <a:cs typeface="Times New Roman" panose="02020603050405020304" pitchFamily="18" charset="0"/>
              </a:rPr>
              <a:t>duy</a:t>
            </a:r>
            <a:endParaRPr lang="en-US" sz="2600" b="1" dirty="0">
              <a:solidFill>
                <a:schemeClr val="bg1"/>
              </a:solidFill>
              <a:latin typeface="Calibri" panose="020F0502020204030204" pitchFamily="34" charset="0"/>
              <a:ea typeface="Calibri" panose="020F0502020204030204" pitchFamily="34" charset="0"/>
              <a:cs typeface="Times New Roman" panose="02020603050405020304" pitchFamily="18" charset="0"/>
            </a:endParaRPr>
          </a:p>
        </p:txBody>
      </p:sp>
      <p:pic>
        <p:nvPicPr>
          <p:cNvPr id="2" name="10SECOND.avi">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13"/>
          <a:stretch>
            <a:fillRect/>
          </a:stretch>
        </p:blipFill>
        <p:spPr>
          <a:xfrm>
            <a:off x="7338884" y="125350"/>
            <a:ext cx="1829093" cy="1127909"/>
          </a:xfrm>
          <a:prstGeom prst="rect">
            <a:avLst/>
          </a:prstGeom>
        </p:spPr>
      </p:pic>
      <p:sp>
        <p:nvSpPr>
          <p:cNvPr id="4" name="Action Button: Information 3">
            <a:hlinkClick r:id="rId14" action="ppaction://hlinksldjump" highlightClick="1"/>
          </p:cNvPr>
          <p:cNvSpPr/>
          <p:nvPr/>
        </p:nvSpPr>
        <p:spPr>
          <a:xfrm>
            <a:off x="8607784" y="2868757"/>
            <a:ext cx="482689" cy="285750"/>
          </a:xfrm>
          <a:prstGeom prst="actionButtonInformation">
            <a:avLst/>
          </a:prstGeom>
          <a:ln/>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sz="3200" dirty="0" err="1">
              <a:latin typeface="Times New Roman" pitchFamily="18" charset="0"/>
              <a:cs typeface="Times New Roman" pitchFamily="18" charset="0"/>
            </a:endParaRPr>
          </a:p>
        </p:txBody>
      </p:sp>
      <p:pic>
        <p:nvPicPr>
          <p:cNvPr id="21" name="ai-la-trieu-phu-mo-dau-ai-la-trieu-phu">
            <a:hlinkClick r:id="" action="ppaction://media"/>
          </p:cNvPr>
          <p:cNvPicPr>
            <a:picLocks noChangeAspect="1"/>
          </p:cNvPicPr>
          <p:nvPr>
            <a:audioFile r:link="rId3"/>
            <p:extLst>
              <p:ext uri="{DAA4B4D4-6D71-4841-9C94-3DE7FCFB9230}">
                <p14:media xmlns:p14="http://schemas.microsoft.com/office/powerpoint/2010/main" r:embed="rId4">
                  <p14:trim end="54718.875"/>
                </p14:media>
              </p:ext>
            </p:extLst>
          </p:nvPr>
        </p:nvPicPr>
        <p:blipFill>
          <a:blip r:embed="rId15"/>
          <a:stretch>
            <a:fillRect/>
          </a:stretch>
        </p:blipFill>
        <p:spPr>
          <a:xfrm>
            <a:off x="5525746" y="193913"/>
            <a:ext cx="609600" cy="609600"/>
          </a:xfrm>
          <a:prstGeom prst="rect">
            <a:avLst/>
          </a:prstGeom>
        </p:spPr>
      </p:pic>
    </p:spTree>
    <p:extLst>
      <p:ext uri="{BB962C8B-B14F-4D97-AF65-F5344CB8AC3E}">
        <p14:creationId xmlns:p14="http://schemas.microsoft.com/office/powerpoint/2010/main" val="25870619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barn(inVertical)">
                                      <p:cBhvr>
                                        <p:cTn id="7" dur="500"/>
                                        <p:tgtEl>
                                          <p:spTgt spid="2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5"/>
                                        </p:tgtEl>
                                        <p:attrNameLst>
                                          <p:attrName>style.visibility</p:attrName>
                                        </p:attrNameLst>
                                      </p:cBhvr>
                                      <p:to>
                                        <p:strVal val="visible"/>
                                      </p:to>
                                    </p:set>
                                    <p:animEffect transition="in" filter="fade">
                                      <p:cBhvr>
                                        <p:cTn id="12" dur="500"/>
                                        <p:tgtEl>
                                          <p:spTgt spid="35"/>
                                        </p:tgtEl>
                                      </p:cBhvr>
                                    </p:animEffect>
                                  </p:childTnLst>
                                  <p:subTnLst>
                                    <p:audio>
                                      <p:cMediaNode>
                                        <p:cTn display="0" masterRel="sameClick">
                                          <p:stCondLst>
                                            <p:cond evt="begin" delay="0">
                                              <p:tn val="10"/>
                                            </p:cond>
                                          </p:stCondLst>
                                          <p:endCondLst>
                                            <p:cond evt="onStopAudio" delay="0">
                                              <p:tgtEl>
                                                <p:sldTgt/>
                                              </p:tgtEl>
                                            </p:cond>
                                          </p:endCondLst>
                                        </p:cTn>
                                        <p:tgtEl>
                                          <p:sndTgt r:embed="rId7" name="hammer.wav"/>
                                        </p:tgtEl>
                                      </p:cMediaNode>
                                    </p:audio>
                                  </p:sub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6"/>
                                        </p:tgtEl>
                                        <p:attrNameLst>
                                          <p:attrName>style.visibility</p:attrName>
                                        </p:attrNameLst>
                                      </p:cBhvr>
                                      <p:to>
                                        <p:strVal val="visible"/>
                                      </p:to>
                                    </p:set>
                                  </p:childTnLst>
                                  <p:subTnLst>
                                    <p:audio>
                                      <p:cMediaNode>
                                        <p:cTn display="0" masterRel="sameClick">
                                          <p:stCondLst>
                                            <p:cond evt="begin" delay="0">
                                              <p:tn val="15"/>
                                            </p:cond>
                                          </p:stCondLst>
                                          <p:endCondLst>
                                            <p:cond evt="onStopAudio" delay="0">
                                              <p:tgtEl>
                                                <p:sldTgt/>
                                              </p:tgtEl>
                                            </p:cond>
                                          </p:endCondLst>
                                        </p:cTn>
                                        <p:tgtEl>
                                          <p:sndTgt r:embed="rId7" name="hammer.wav"/>
                                        </p:tgtEl>
                                      </p:cMediaNode>
                                    </p:audio>
                                  </p:sub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79"/>
                                        </p:tgtEl>
                                        <p:attrNameLst>
                                          <p:attrName>style.visibility</p:attrName>
                                        </p:attrNameLst>
                                      </p:cBhvr>
                                      <p:to>
                                        <p:strVal val="visible"/>
                                      </p:to>
                                    </p:set>
                                  </p:childTnLst>
                                  <p:subTnLst>
                                    <p:audio>
                                      <p:cMediaNode>
                                        <p:cTn display="0" masterRel="sameClick">
                                          <p:stCondLst>
                                            <p:cond evt="begin" delay="0">
                                              <p:tn val="19"/>
                                            </p:cond>
                                          </p:stCondLst>
                                          <p:endCondLst>
                                            <p:cond evt="onStopAudio" delay="0">
                                              <p:tgtEl>
                                                <p:sldTgt/>
                                              </p:tgtEl>
                                            </p:cond>
                                          </p:endCondLst>
                                        </p:cTn>
                                        <p:tgtEl>
                                          <p:sndTgt r:embed="rId7" name="hammer.wav"/>
                                        </p:tgtEl>
                                      </p:cMediaNode>
                                    </p:audio>
                                  </p:sub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8"/>
                                        </p:tgtEl>
                                        <p:attrNameLst>
                                          <p:attrName>style.visibility</p:attrName>
                                        </p:attrNameLst>
                                      </p:cBhvr>
                                      <p:to>
                                        <p:strVal val="visible"/>
                                      </p:to>
                                    </p:set>
                                    <p:animEffect transition="in" filter="fade">
                                      <p:cBhvr>
                                        <p:cTn id="25" dur="500"/>
                                        <p:tgtEl>
                                          <p:spTgt spid="38"/>
                                        </p:tgtEl>
                                      </p:cBhvr>
                                    </p:animEffect>
                                  </p:childTnLst>
                                  <p:subTnLst>
                                    <p:audio>
                                      <p:cMediaNode>
                                        <p:cTn display="0" masterRel="sameClick">
                                          <p:stCondLst>
                                            <p:cond evt="begin" delay="0">
                                              <p:tn val="23"/>
                                            </p:cond>
                                          </p:stCondLst>
                                          <p:endCondLst>
                                            <p:cond evt="onStopAudio" delay="0">
                                              <p:tgtEl>
                                                <p:sldTgt/>
                                              </p:tgtEl>
                                            </p:cond>
                                          </p:endCondLst>
                                        </p:cTn>
                                        <p:tgtEl>
                                          <p:sndTgt r:embed="rId7" name="hammer.wav"/>
                                        </p:tgtEl>
                                      </p:cMediaNode>
                                    </p:audio>
                                  </p:subTnLst>
                                </p:cTn>
                              </p:par>
                            </p:childTnLst>
                          </p:cTn>
                        </p:par>
                      </p:childTnLst>
                    </p:cTn>
                  </p:par>
                  <p:par>
                    <p:cTn id="26" fill="hold">
                      <p:stCondLst>
                        <p:cond delay="indefinite"/>
                      </p:stCondLst>
                      <p:childTnLst>
                        <p:par>
                          <p:cTn id="27" fill="hold">
                            <p:stCondLst>
                              <p:cond delay="0"/>
                            </p:stCondLst>
                            <p:childTnLst>
                              <p:par>
                                <p:cTn id="28" presetID="1" presetClass="entr" presetSubtype="0" fill="hold" grpId="0" nodeType="clickEffect">
                                  <p:stCondLst>
                                    <p:cond delay="0"/>
                                  </p:stCondLst>
                                  <p:childTnLst>
                                    <p:set>
                                      <p:cBhvr>
                                        <p:cTn id="29" dur="1" fill="hold">
                                          <p:stCondLst>
                                            <p:cond delay="0"/>
                                          </p:stCondLst>
                                        </p:cTn>
                                        <p:tgtEl>
                                          <p:spTgt spid="76"/>
                                        </p:tgtEl>
                                        <p:attrNameLst>
                                          <p:attrName>style.visibility</p:attrName>
                                        </p:attrNameLst>
                                      </p:cBhvr>
                                      <p:to>
                                        <p:strVal val="visible"/>
                                      </p:to>
                                    </p:set>
                                  </p:childTnLst>
                                  <p:subTnLst>
                                    <p:audio>
                                      <p:cMediaNode>
                                        <p:cTn display="0" masterRel="sameClick">
                                          <p:stCondLst>
                                            <p:cond evt="begin" delay="0">
                                              <p:tn val="28"/>
                                            </p:cond>
                                          </p:stCondLst>
                                          <p:endCondLst>
                                            <p:cond evt="onStopAudio" delay="0">
                                              <p:tgtEl>
                                                <p:sldTgt/>
                                              </p:tgtEl>
                                            </p:cond>
                                          </p:endCondLst>
                                        </p:cTn>
                                        <p:tgtEl>
                                          <p:sndTgt r:embed="rId8" name="type.wav"/>
                                        </p:tgtEl>
                                      </p:cMediaNode>
                                    </p:audio>
                                  </p:subTnLst>
                                </p:cTn>
                              </p:par>
                            </p:childTnLst>
                          </p:cTn>
                        </p:par>
                      </p:childTnLst>
                    </p:cTn>
                  </p:par>
                  <p:par>
                    <p:cTn id="30" fill="hold">
                      <p:stCondLst>
                        <p:cond delay="indefinite"/>
                      </p:stCondLst>
                      <p:childTnLst>
                        <p:par>
                          <p:cTn id="31" fill="hold">
                            <p:stCondLst>
                              <p:cond delay="0"/>
                            </p:stCondLst>
                            <p:childTnLst>
                              <p:par>
                                <p:cTn id="32" presetID="21" presetClass="emph" presetSubtype="0" repeatCount="indefinite" fill="hold" grpId="1" nodeType="clickEffect">
                                  <p:stCondLst>
                                    <p:cond delay="0"/>
                                  </p:stCondLst>
                                  <p:childTnLst>
                                    <p:animClr clrSpc="hsl" dir="cw">
                                      <p:cBhvr override="childStyle">
                                        <p:cTn id="33" dur="1000" fill="hold"/>
                                        <p:tgtEl>
                                          <p:spTgt spid="76"/>
                                        </p:tgtEl>
                                        <p:attrNameLst>
                                          <p:attrName>style.color</p:attrName>
                                        </p:attrNameLst>
                                      </p:cBhvr>
                                      <p:by>
                                        <p:hsl h="7200000" s="0" l="0"/>
                                      </p:by>
                                    </p:animClr>
                                    <p:animClr clrSpc="hsl" dir="cw">
                                      <p:cBhvr>
                                        <p:cTn id="34" dur="1000" fill="hold"/>
                                        <p:tgtEl>
                                          <p:spTgt spid="76"/>
                                        </p:tgtEl>
                                        <p:attrNameLst>
                                          <p:attrName>fillcolor</p:attrName>
                                        </p:attrNameLst>
                                      </p:cBhvr>
                                      <p:by>
                                        <p:hsl h="7200000" s="0" l="0"/>
                                      </p:by>
                                    </p:animClr>
                                    <p:animClr clrSpc="hsl" dir="cw">
                                      <p:cBhvr>
                                        <p:cTn id="35" dur="1000" fill="hold"/>
                                        <p:tgtEl>
                                          <p:spTgt spid="76"/>
                                        </p:tgtEl>
                                        <p:attrNameLst>
                                          <p:attrName>stroke.color</p:attrName>
                                        </p:attrNameLst>
                                      </p:cBhvr>
                                      <p:by>
                                        <p:hsl h="7200000" s="0" l="0"/>
                                      </p:by>
                                    </p:animClr>
                                    <p:set>
                                      <p:cBhvr>
                                        <p:cTn id="36" dur="1000" fill="hold"/>
                                        <p:tgtEl>
                                          <p:spTgt spid="76"/>
                                        </p:tgtEl>
                                        <p:attrNameLst>
                                          <p:attrName>fill.type</p:attrName>
                                        </p:attrNameLst>
                                      </p:cBhvr>
                                      <p:to>
                                        <p:strVal val="solid"/>
                                      </p:to>
                                    </p:set>
                                  </p:childTnLst>
                                  <p:subTnLst>
                                    <p:audio>
                                      <p:cMediaNode>
                                        <p:cTn display="0" masterRel="sameClick">
                                          <p:stCondLst>
                                            <p:cond evt="begin" delay="0">
                                              <p:tn val="32"/>
                                            </p:cond>
                                          </p:stCondLst>
                                          <p:endCondLst>
                                            <p:cond evt="onStopAudio" delay="0">
                                              <p:tgtEl>
                                                <p:sldTgt/>
                                              </p:tgtEl>
                                            </p:cond>
                                          </p:endCondLst>
                                        </p:cTn>
                                        <p:tgtEl>
                                          <p:sndTgt r:embed="rId9" name="drumroll.wav"/>
                                        </p:tgtEl>
                                      </p:cMediaNode>
                                    </p:audio>
                                  </p:subTnLst>
                                </p:cTn>
                              </p:par>
                            </p:childTnLst>
                          </p:cTn>
                        </p:par>
                      </p:childTnLst>
                    </p:cTn>
                  </p:par>
                </p:childTnLst>
              </p:cTn>
              <p:prevCondLst>
                <p:cond evt="onPrev" delay="0">
                  <p:tgtEl>
                    <p:sldTgt/>
                  </p:tgtEl>
                </p:cond>
              </p:prevCondLst>
              <p:nextCondLst>
                <p:cond evt="onNext" delay="0">
                  <p:tgtEl>
                    <p:sldTgt/>
                  </p:tgtEl>
                </p:cond>
              </p:nextCondLst>
            </p:seq>
            <p:video>
              <p:cMediaNode vol="80000">
                <p:cTn id="37" fill="hold" display="0">
                  <p:stCondLst>
                    <p:cond delay="indefinite"/>
                  </p:stCondLst>
                </p:cTn>
                <p:tgtEl>
                  <p:spTgt spid="2"/>
                </p:tgtEl>
              </p:cMediaNode>
            </p:video>
            <p:seq concurrent="1" nextAc="seek">
              <p:cTn id="38" restart="whenNotActive" fill="hold" evtFilter="cancelBubble" nodeType="interactiveSeq">
                <p:stCondLst>
                  <p:cond evt="onClick" delay="0">
                    <p:tgtEl>
                      <p:spTgt spid="55"/>
                    </p:tgtEl>
                  </p:cond>
                </p:stCondLst>
                <p:endSync evt="end" delay="0">
                  <p:rtn val="all"/>
                </p:endSync>
                <p:childTnLst>
                  <p:par>
                    <p:cTn id="39" fill="hold">
                      <p:stCondLst>
                        <p:cond delay="0"/>
                      </p:stCondLst>
                      <p:childTnLst>
                        <p:par>
                          <p:cTn id="40" fill="hold">
                            <p:stCondLst>
                              <p:cond delay="0"/>
                            </p:stCondLst>
                            <p:childTnLst>
                              <p:par>
                                <p:cTn id="41" presetID="2" presetClass="mediacall" presetSubtype="0" fill="hold" nodeType="clickEffect">
                                  <p:stCondLst>
                                    <p:cond delay="0"/>
                                  </p:stCondLst>
                                  <p:childTnLst>
                                    <p:cmd type="call" cmd="togglePause">
                                      <p:cBhvr>
                                        <p:cTn id="42" dur="1" fill="hold"/>
                                        <p:tgtEl>
                                          <p:spTgt spid="2"/>
                                        </p:tgtEl>
                                      </p:cBhvr>
                                    </p:cmd>
                                  </p:childTnLst>
                                </p:cTn>
                              </p:par>
                            </p:childTnLst>
                          </p:cTn>
                        </p:par>
                      </p:childTnLst>
                    </p:cTn>
                  </p:par>
                </p:childTnLst>
              </p:cTn>
              <p:nextCondLst>
                <p:cond evt="onClick" delay="0">
                  <p:tgtEl>
                    <p:spTgt spid="55"/>
                  </p:tgtEl>
                </p:cond>
              </p:nextCondLst>
            </p:seq>
            <p:seq concurrent="1" nextAc="seek">
              <p:cTn id="43" restart="whenNotActive" fill="hold" evtFilter="cancelBubble" nodeType="interactiveSeq">
                <p:stCondLst>
                  <p:cond evt="onClick" delay="0">
                    <p:tgtEl>
                      <p:spTgt spid="21"/>
                    </p:tgtEl>
                  </p:cond>
                </p:stCondLst>
                <p:endSync evt="end" delay="0">
                  <p:rtn val="all"/>
                </p:endSync>
                <p:childTnLst>
                  <p:par>
                    <p:cTn id="44" fill="hold">
                      <p:stCondLst>
                        <p:cond delay="0"/>
                      </p:stCondLst>
                      <p:childTnLst>
                        <p:par>
                          <p:cTn id="45" fill="hold">
                            <p:stCondLst>
                              <p:cond delay="0"/>
                            </p:stCondLst>
                            <p:childTnLst>
                              <p:par>
                                <p:cTn id="46" presetID="1" presetClass="mediacall" presetSubtype="0" fill="hold" nodeType="clickEffect">
                                  <p:stCondLst>
                                    <p:cond delay="0"/>
                                  </p:stCondLst>
                                  <p:childTnLst>
                                    <p:cmd type="call" cmd="playFrom(0.0)">
                                      <p:cBhvr>
                                        <p:cTn id="47" dur="7317" fill="hold"/>
                                        <p:tgtEl>
                                          <p:spTgt spid="21"/>
                                        </p:tgtEl>
                                      </p:cBhvr>
                                    </p:cmd>
                                  </p:childTnLst>
                                </p:cTn>
                              </p:par>
                            </p:childTnLst>
                          </p:cTn>
                        </p:par>
                      </p:childTnLst>
                    </p:cTn>
                  </p:par>
                </p:childTnLst>
              </p:cTn>
              <p:nextCondLst>
                <p:cond evt="onClick" delay="0">
                  <p:tgtEl>
                    <p:spTgt spid="21"/>
                  </p:tgtEl>
                </p:cond>
              </p:nextCondLst>
            </p:seq>
            <p:audio>
              <p:cMediaNode vol="80000">
                <p:cTn id="48" fill="hold" display="0">
                  <p:stCondLst>
                    <p:cond delay="indefinite"/>
                  </p:stCondLst>
                  <p:endCondLst>
                    <p:cond evt="onStopAudio" delay="0">
                      <p:tgtEl>
                        <p:sldTgt/>
                      </p:tgtEl>
                    </p:cond>
                  </p:endCondLst>
                </p:cTn>
                <p:tgtEl>
                  <p:spTgt spid="21"/>
                </p:tgtEl>
              </p:cMediaNode>
            </p:audio>
          </p:childTnLst>
        </p:cTn>
      </p:par>
    </p:tnLst>
    <p:bldLst>
      <p:bldP spid="79" grpId="0"/>
      <p:bldP spid="76" grpId="0" animBg="1"/>
      <p:bldP spid="76" grpId="1" animBg="1"/>
      <p:bldP spid="35" grpId="0"/>
      <p:bldP spid="36" grpId="0"/>
      <p:bldP spid="38"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l="-10000" r="-10000"/>
          </a:stretch>
        </a:blipFill>
        <a:effectLst/>
      </p:bgPr>
    </p:bg>
    <p:spTree>
      <p:nvGrpSpPr>
        <p:cNvPr id="1" name=""/>
        <p:cNvGrpSpPr/>
        <p:nvPr/>
      </p:nvGrpSpPr>
      <p:grpSpPr>
        <a:xfrm>
          <a:off x="0" y="0"/>
          <a:ext cx="0" cy="0"/>
          <a:chOff x="0" y="0"/>
          <a:chExt cx="0" cy="0"/>
        </a:xfrm>
      </p:grpSpPr>
      <p:sp>
        <p:nvSpPr>
          <p:cNvPr id="79" name="Rectangle 78"/>
          <p:cNvSpPr/>
          <p:nvPr/>
        </p:nvSpPr>
        <p:spPr>
          <a:xfrm>
            <a:off x="532112" y="4370546"/>
            <a:ext cx="4039888" cy="461665"/>
          </a:xfrm>
          <a:prstGeom prst="rect">
            <a:avLst/>
          </a:prstGeom>
        </p:spPr>
        <p:txBody>
          <a:bodyPr wrap="none">
            <a:spAutoFit/>
            <a:scene3d>
              <a:camera prst="orthographicFront"/>
              <a:lightRig rig="balanced" dir="t">
                <a:rot lat="0" lon="0" rev="2100000"/>
              </a:lightRig>
            </a:scene3d>
            <a:sp3d extrusionH="57150" prstMaterial="metal">
              <a:bevelT w="38100" h="25400"/>
              <a:contourClr>
                <a:schemeClr val="bg2"/>
              </a:contourClr>
            </a:sp3d>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C. </a:t>
            </a:r>
            <a:r>
              <a:rPr kumimoji="0" lang="en-US" sz="24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Xã</a:t>
            </a:r>
            <a:r>
              <a:rPr kumimoji="0" lang="en-US" sz="2400" b="0" i="0" u="none" strike="noStrike" kern="1200" cap="none" spc="0" normalizeH="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a:t>
            </a:r>
            <a:r>
              <a:rPr kumimoji="0" lang="en-US" sz="2400" b="0" i="0" u="none" strike="noStrike" kern="1200" cap="none" spc="0" normalizeH="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hội</a:t>
            </a:r>
            <a:r>
              <a:rPr kumimoji="0" lang="en-US" sz="2400" b="0" i="0" u="none" strike="noStrike" kern="1200" cap="none" spc="0" normalizeH="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a:t>
            </a:r>
            <a:r>
              <a:rPr kumimoji="0" lang="en-US" sz="2400" b="0" i="0" u="none" strike="noStrike" kern="1200" cap="none" spc="0" normalizeH="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tiền</a:t>
            </a:r>
            <a:r>
              <a:rPr kumimoji="0" lang="en-US" sz="2400" b="0" i="0" u="none" strike="noStrike" kern="1200" cap="none" spc="0" normalizeH="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a:t>
            </a:r>
            <a:r>
              <a:rPr kumimoji="0" lang="en-US" sz="2400" b="0" i="0" u="none" strike="noStrike" kern="1200" cap="none" spc="0" normalizeH="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tư</a:t>
            </a:r>
            <a:r>
              <a:rPr kumimoji="0" lang="en-US" sz="2400" b="0" i="0" u="none" strike="noStrike" kern="1200" cap="none" spc="0" normalizeH="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a:t>
            </a:r>
            <a:r>
              <a:rPr kumimoji="0" lang="en-US" sz="2400" b="0" i="0" u="none" strike="noStrike" kern="1200" cap="none" spc="0" normalizeH="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bản</a:t>
            </a:r>
            <a:r>
              <a:rPr kumimoji="0" lang="en-US" sz="2400" b="0" i="0" u="none" strike="noStrike" kern="1200" cap="none" spc="0" normalizeH="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a:t>
            </a:r>
            <a:r>
              <a:rPr kumimoji="0" lang="en-US" sz="2400" b="0" i="0" u="none" strike="noStrike" kern="1200" cap="none" spc="0" normalizeH="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chủ</a:t>
            </a:r>
            <a:r>
              <a:rPr kumimoji="0" lang="en-US" sz="2400" b="0" i="0" u="none" strike="noStrike" kern="1200" cap="none" spc="0" normalizeH="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a:t>
            </a:r>
            <a:r>
              <a:rPr kumimoji="0" lang="en-US" sz="2400" b="0" i="0" u="none" strike="noStrike" kern="1200" cap="none" spc="0" normalizeH="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nghĩa</a:t>
            </a:r>
            <a:endParaRPr kumimoji="0" lang="vi-VN" sz="24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sp>
        <p:nvSpPr>
          <p:cNvPr id="76" name="Hexagon 75"/>
          <p:cNvSpPr/>
          <p:nvPr/>
        </p:nvSpPr>
        <p:spPr>
          <a:xfrm>
            <a:off x="368981" y="5098345"/>
            <a:ext cx="4378865" cy="661809"/>
          </a:xfrm>
          <a:prstGeom prst="hexagon">
            <a:avLst>
              <a:gd name="adj" fmla="val 43803"/>
              <a:gd name="vf" fmla="val 115470"/>
            </a:avLst>
          </a:prstGeom>
          <a:ln/>
        </p:spPr>
        <p:style>
          <a:lnRef idx="3">
            <a:schemeClr val="lt1"/>
          </a:lnRef>
          <a:fillRef idx="1">
            <a:schemeClr val="accent6"/>
          </a:fillRef>
          <a:effectRef idx="1">
            <a:schemeClr val="accent6"/>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sp3d extrusionH="57150">
              <a:bevelT w="38100" h="38100" prst="angle"/>
            </a:sp3d>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700" b="0" i="0" u="none" strike="noStrike" kern="1200" cap="none" spc="0" normalizeH="0" baseline="0" noProof="0" dirty="0">
                <a:ln>
                  <a:noFill/>
                </a:ln>
                <a:solidFill>
                  <a:prstClr val="white"/>
                </a:solidFill>
                <a:effectLst/>
                <a:uLnTx/>
                <a:uFillTx/>
                <a:latin typeface="Times New Roman" pitchFamily="18" charset="0"/>
                <a:ea typeface="+mn-ea"/>
                <a:cs typeface="Times New Roman" pitchFamily="18" charset="0"/>
              </a:rPr>
              <a:t>  </a:t>
            </a:r>
            <a:endParaRPr kumimoji="0" lang="en-US" sz="2700" b="1" i="0" u="none" strike="noStrike" kern="1200" cap="none" spc="0" normalizeH="0" baseline="0" noProof="0" dirty="0">
              <a:ln>
                <a:noFill/>
              </a:ln>
              <a:solidFill>
                <a:prstClr val="white"/>
              </a:solidFill>
              <a:effectLst/>
              <a:uLnTx/>
              <a:uFillTx/>
              <a:latin typeface="Times New Roman" pitchFamily="18" charset="0"/>
              <a:ea typeface="Tahoma" pitchFamily="34" charset="0"/>
              <a:cs typeface="Times New Roman" pitchFamily="18" charset="0"/>
            </a:endParaRPr>
          </a:p>
        </p:txBody>
      </p:sp>
      <p:sp>
        <p:nvSpPr>
          <p:cNvPr id="19" name="Rectangle 18"/>
          <p:cNvSpPr/>
          <p:nvPr/>
        </p:nvSpPr>
        <p:spPr>
          <a:xfrm>
            <a:off x="1476" y="152400"/>
            <a:ext cx="4320733" cy="830997"/>
          </a:xfrm>
          <a:prstGeom prst="rect">
            <a:avLst/>
          </a:prstGeom>
          <a:noFill/>
          <a:ln>
            <a:noFill/>
          </a:ln>
          <a:effectLst>
            <a:outerShdw blurRad="127000" dist="38100" dir="2700000" algn="ctr">
              <a:srgbClr val="000000">
                <a:alpha val="45000"/>
              </a:srgbClr>
            </a:outerShdw>
          </a:effectLst>
        </p:spPr>
        <p:txBody>
          <a:bodyPr wrap="square" lIns="91440" tIns="45720" rIns="91440" bIns="45720">
            <a:spAutoFit/>
            <a:scene3d>
              <a:camera prst="orthographicFront"/>
              <a:lightRig rig="glow" dir="tl">
                <a:rot lat="0" lon="0" rev="5400000"/>
              </a:lightRig>
            </a:scene3d>
            <a:sp3d contourW="12700">
              <a:bevelT w="25400" h="25400"/>
              <a:contourClr>
                <a:schemeClr val="accent6">
                  <a:shade val="73000"/>
                </a:schemeClr>
              </a:contourClr>
            </a:sp3d>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800" b="1" i="0" u="none" strike="noStrike" kern="1200" cap="none" spc="0" normalizeH="0" baseline="0" noProof="0" dirty="0">
                <a:ln w="11430"/>
                <a:gradFill>
                  <a:gsLst>
                    <a:gs pos="0">
                      <a:srgbClr val="F79646">
                        <a:tint val="90000"/>
                        <a:satMod val="120000"/>
                      </a:srgbClr>
                    </a:gs>
                    <a:gs pos="25000">
                      <a:srgbClr val="F79646">
                        <a:tint val="93000"/>
                        <a:satMod val="120000"/>
                      </a:srgbClr>
                    </a:gs>
                    <a:gs pos="50000">
                      <a:srgbClr val="F79646">
                        <a:shade val="89000"/>
                        <a:satMod val="110000"/>
                      </a:srgbClr>
                    </a:gs>
                    <a:gs pos="75000">
                      <a:srgbClr val="F79646">
                        <a:tint val="93000"/>
                        <a:satMod val="120000"/>
                      </a:srgbClr>
                    </a:gs>
                    <a:gs pos="100000">
                      <a:srgbClr val="F79646">
                        <a:tint val="90000"/>
                        <a:satMod val="120000"/>
                      </a:srgbClr>
                    </a:gs>
                  </a:gsLst>
                  <a:lin ang="5400000"/>
                </a:gradFill>
                <a:effectLst>
                  <a:glow rad="228600">
                    <a:srgbClr val="4F81BD">
                      <a:satMod val="175000"/>
                      <a:alpha val="40000"/>
                    </a:srgbClr>
                  </a:glow>
                  <a:outerShdw blurRad="80000" dist="40000" dir="5040000" algn="tl">
                    <a:srgbClr val="000000">
                      <a:alpha val="30000"/>
                    </a:srgbClr>
                  </a:outerShdw>
                  <a:reflection blurRad="6350" stA="55000" endA="300" endPos="45500" dir="5400000" sy="-100000" algn="bl" rotWithShape="0"/>
                </a:effectLst>
                <a:uLnTx/>
                <a:uFillTx/>
                <a:latin typeface="Calibri"/>
                <a:ea typeface="+mn-ea"/>
                <a:cs typeface="+mn-cs"/>
              </a:rPr>
              <a:t>ÔN TẬP</a:t>
            </a:r>
          </a:p>
        </p:txBody>
      </p:sp>
      <p:pic>
        <p:nvPicPr>
          <p:cNvPr id="25" name="Picture 9" descr="Animate"/>
          <p:cNvPicPr>
            <a:picLocks noChangeAspect="1" noChangeArrowheads="1" noCrop="1"/>
          </p:cNvPicPr>
          <p:nvPr/>
        </p:nvPicPr>
        <p:blipFill>
          <a:blip r:embed="rId6">
            <a:extLst>
              <a:ext uri="{28A0092B-C50C-407E-A947-70E740481C1C}">
                <a14:useLocalDpi xmlns:a14="http://schemas.microsoft.com/office/drawing/2010/main" val="0"/>
              </a:ext>
            </a:extLst>
          </a:blip>
          <a:srcRect/>
          <a:stretch>
            <a:fillRect/>
          </a:stretch>
        </p:blipFill>
        <p:spPr bwMode="auto">
          <a:xfrm>
            <a:off x="23978" y="1173884"/>
            <a:ext cx="9144000" cy="158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 name="Picture 9" descr="Animate"/>
          <p:cNvPicPr>
            <a:picLocks noChangeAspect="1" noChangeArrowheads="1" noCrop="1"/>
          </p:cNvPicPr>
          <p:nvPr/>
        </p:nvPicPr>
        <p:blipFill>
          <a:blip r:embed="rId6">
            <a:extLst>
              <a:ext uri="{28A0092B-C50C-407E-A947-70E740481C1C}">
                <a14:useLocalDpi xmlns:a14="http://schemas.microsoft.com/office/drawing/2010/main" val="0"/>
              </a:ext>
            </a:extLst>
          </a:blip>
          <a:srcRect/>
          <a:stretch>
            <a:fillRect/>
          </a:stretch>
        </p:blipFill>
        <p:spPr bwMode="auto">
          <a:xfrm>
            <a:off x="0" y="-6350"/>
            <a:ext cx="9144000" cy="158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5" name="Picture 54" descr="Buttons (10).png"/>
          <p:cNvPicPr>
            <a:picLocks noChangeAspect="1"/>
          </p:cNvPicPr>
          <p:nvPr/>
        </p:nvPicPr>
        <p:blipFill>
          <a:blip r:embed="rId7" cstate="print"/>
          <a:stretch>
            <a:fillRect/>
          </a:stretch>
        </p:blipFill>
        <p:spPr>
          <a:xfrm>
            <a:off x="8662221" y="1828800"/>
            <a:ext cx="481779" cy="496229"/>
          </a:xfrm>
          <a:prstGeom prst="rect">
            <a:avLst/>
          </a:prstGeom>
          <a:ln>
            <a:noFill/>
          </a:ln>
          <a:effectLst>
            <a:outerShdw blurRad="190500" algn="tl" rotWithShape="0">
              <a:srgbClr val="000000">
                <a:alpha val="70000"/>
              </a:srgbClr>
            </a:outerShdw>
          </a:effectLst>
        </p:spPr>
      </p:pic>
      <p:grpSp>
        <p:nvGrpSpPr>
          <p:cNvPr id="20" name="Group 19"/>
          <p:cNvGrpSpPr/>
          <p:nvPr/>
        </p:nvGrpSpPr>
        <p:grpSpPr>
          <a:xfrm>
            <a:off x="21968" y="1364723"/>
            <a:ext cx="9274432" cy="1127909"/>
            <a:chOff x="23978" y="2133015"/>
            <a:chExt cx="9109994" cy="1351077"/>
          </a:xfrm>
        </p:grpSpPr>
        <p:sp>
          <p:nvSpPr>
            <p:cNvPr id="18" name="Hexagon 17"/>
            <p:cNvSpPr/>
            <p:nvPr/>
          </p:nvSpPr>
          <p:spPr>
            <a:xfrm>
              <a:off x="685800" y="2133015"/>
              <a:ext cx="7943090" cy="1351077"/>
            </a:xfrm>
            <a:prstGeom prst="hexagon">
              <a:avLst>
                <a:gd name="adj" fmla="val 27268"/>
                <a:gd name="vf" fmla="val 115470"/>
              </a:avLst>
            </a:prstGeom>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sp3d extrusionH="57150">
                <a:bevelT w="57150" h="38100" prst="artDeco"/>
              </a:sp3d>
            </a:bodyPr>
            <a:lstStyle/>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n-US" sz="2800" b="1" i="0" u="none" strike="noStrike" kern="1200" cap="none" spc="0" normalizeH="0" baseline="0" noProof="0" dirty="0">
                <a:ln>
                  <a:noFill/>
                </a:ln>
                <a:solidFill>
                  <a:srgbClr val="FFFF00"/>
                </a:solidFill>
                <a:effectLst/>
                <a:uLnTx/>
                <a:uFillTx/>
                <a:latin typeface="Times New Roman" pitchFamily="18" charset="0"/>
                <a:ea typeface="+mn-ea"/>
                <a:cs typeface="Times New Roman" pitchFamily="18" charset="0"/>
              </a:endParaRPr>
            </a:p>
          </p:txBody>
        </p:sp>
        <p:cxnSp>
          <p:nvCxnSpPr>
            <p:cNvPr id="30" name="Straight Connector 29"/>
            <p:cNvCxnSpPr/>
            <p:nvPr/>
          </p:nvCxnSpPr>
          <p:spPr>
            <a:xfrm>
              <a:off x="8534400" y="3211657"/>
              <a:ext cx="59957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 name="Straight Connector 2"/>
            <p:cNvCxnSpPr>
              <a:cxnSpLocks/>
              <a:endCxn id="18" idx="3"/>
            </p:cNvCxnSpPr>
            <p:nvPr/>
          </p:nvCxnSpPr>
          <p:spPr>
            <a:xfrm flipV="1">
              <a:off x="23978" y="2808554"/>
              <a:ext cx="661822" cy="420509"/>
            </a:xfrm>
            <a:prstGeom prst="line">
              <a:avLst/>
            </a:prstGeom>
          </p:spPr>
          <p:style>
            <a:lnRef idx="1">
              <a:schemeClr val="accent1"/>
            </a:lnRef>
            <a:fillRef idx="0">
              <a:schemeClr val="accent1"/>
            </a:fillRef>
            <a:effectRef idx="0">
              <a:schemeClr val="accent1"/>
            </a:effectRef>
            <a:fontRef idx="minor">
              <a:schemeClr val="tx1"/>
            </a:fontRef>
          </p:style>
        </p:cxnSp>
      </p:grpSp>
      <p:sp>
        <p:nvSpPr>
          <p:cNvPr id="35" name="Rectangle 34"/>
          <p:cNvSpPr/>
          <p:nvPr/>
        </p:nvSpPr>
        <p:spPr>
          <a:xfrm>
            <a:off x="498649" y="5163345"/>
            <a:ext cx="8748330" cy="461665"/>
          </a:xfrm>
          <a:prstGeom prst="rect">
            <a:avLst/>
          </a:prstGeom>
        </p:spPr>
        <p:txBody>
          <a:bodyPr wrap="square">
            <a:spAutoFit/>
            <a:scene3d>
              <a:camera prst="orthographicFront"/>
              <a:lightRig rig="balanced" dir="t">
                <a:rot lat="0" lon="0" rev="2100000"/>
              </a:lightRig>
            </a:scene3d>
            <a:sp3d extrusionH="57150" prstMaterial="metal">
              <a:bevelT w="38100" h="25400"/>
              <a:contourClr>
                <a:schemeClr val="bg2"/>
              </a:contourClr>
            </a:sp3d>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US" sz="2400" dirty="0">
                <a:solidFill>
                  <a:prstClr val="white"/>
                </a:solidFill>
                <a:latin typeface="Times New Roman" panose="02020603050405020304" pitchFamily="18" charset="0"/>
                <a:cs typeface="Times New Roman" panose="02020603050405020304" pitchFamily="18" charset="0"/>
              </a:rPr>
              <a:t>D</a:t>
            </a:r>
            <a:r>
              <a:rPr kumimoji="0" lang="en-US" sz="24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a:t>
            </a:r>
            <a:r>
              <a:rPr kumimoji="0" lang="vi-VN" sz="24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a:t>
            </a:r>
            <a:r>
              <a:rPr kumimoji="0" lang="en-US" sz="24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Xã</a:t>
            </a:r>
            <a:r>
              <a:rPr kumimoji="0" lang="en-US" sz="2400" b="0" i="0" u="none" strike="noStrike" kern="1200" cap="none" spc="0" normalizeH="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a:t>
            </a:r>
            <a:r>
              <a:rPr kumimoji="0" lang="en-US" sz="2400" b="0" i="0" u="none" strike="noStrike" kern="1200" cap="none" spc="0" normalizeH="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hội</a:t>
            </a:r>
            <a:r>
              <a:rPr kumimoji="0" lang="en-US" sz="2400" b="0" i="0" u="none" strike="noStrike" kern="1200" cap="none" spc="0" normalizeH="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a:t>
            </a:r>
            <a:r>
              <a:rPr kumimoji="0" lang="en-US" sz="2400" b="0" i="0" u="none" strike="noStrike" kern="1200" cap="none" spc="0" normalizeH="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xã</a:t>
            </a:r>
            <a:r>
              <a:rPr kumimoji="0" lang="en-US" sz="2400" b="0" i="0" u="none" strike="noStrike" kern="1200" cap="none" spc="0" normalizeH="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a:t>
            </a:r>
            <a:r>
              <a:rPr kumimoji="0" lang="en-US" sz="2400" b="0" i="0" u="none" strike="noStrike" kern="1200" cap="none" spc="0" normalizeH="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hội</a:t>
            </a:r>
            <a:r>
              <a:rPr kumimoji="0" lang="en-US" sz="2400" b="0" i="0" u="none" strike="noStrike" kern="1200" cap="none" spc="0" normalizeH="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a:t>
            </a:r>
            <a:r>
              <a:rPr kumimoji="0" lang="en-US" sz="2400" b="0" i="0" u="none" strike="noStrike" kern="1200" cap="none" spc="0" normalizeH="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chủ</a:t>
            </a:r>
            <a:r>
              <a:rPr kumimoji="0" lang="en-US" sz="2400" b="0" i="0" u="none" strike="noStrike" kern="1200" cap="none" spc="0" normalizeH="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a:t>
            </a:r>
            <a:r>
              <a:rPr kumimoji="0" lang="en-US" sz="2400" b="0" i="0" u="none" strike="noStrike" kern="1200" cap="none" spc="0" normalizeH="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nghĩa</a:t>
            </a:r>
            <a:r>
              <a:rPr kumimoji="0" lang="en-US" sz="24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a:t>
            </a:r>
          </a:p>
        </p:txBody>
      </p:sp>
      <p:sp>
        <p:nvSpPr>
          <p:cNvPr id="36" name="Rectangle 35"/>
          <p:cNvSpPr/>
          <p:nvPr/>
        </p:nvSpPr>
        <p:spPr>
          <a:xfrm>
            <a:off x="587013" y="3693599"/>
            <a:ext cx="4901036" cy="461665"/>
          </a:xfrm>
          <a:prstGeom prst="rect">
            <a:avLst/>
          </a:prstGeom>
        </p:spPr>
        <p:txBody>
          <a:bodyPr wrap="square">
            <a:spAutoFit/>
            <a:scene3d>
              <a:camera prst="orthographicFront"/>
              <a:lightRig rig="balanced" dir="t">
                <a:rot lat="0" lon="0" rev="2100000"/>
              </a:lightRig>
            </a:scene3d>
            <a:sp3d extrusionH="57150" prstMaterial="metal">
              <a:bevelT w="38100" h="25400"/>
              <a:contourClr>
                <a:schemeClr val="bg2"/>
              </a:contourClr>
            </a:sp3d>
          </a:bodyPr>
          <a:lstStyle/>
          <a:p>
            <a:pPr lvl="0" algn="just"/>
            <a:r>
              <a:rPr kumimoji="0" lang="en-US" sz="24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B.</a:t>
            </a:r>
            <a:r>
              <a:rPr lang="vi-VN" sz="2400" dirty="0">
                <a:solidFill>
                  <a:prstClr val="white"/>
                </a:solidFill>
                <a:latin typeface="Times New Roman" panose="02020603050405020304" pitchFamily="18" charset="0"/>
                <a:cs typeface="Times New Roman" panose="02020603050405020304" pitchFamily="18" charset="0"/>
              </a:rPr>
              <a:t> Xã hội tư bản chủ nghĩa</a:t>
            </a:r>
            <a:r>
              <a:rPr kumimoji="0" lang="en-US" sz="24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a:t>
            </a:r>
            <a:endParaRPr kumimoji="0" lang="vi-VN" sz="24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sp>
        <p:nvSpPr>
          <p:cNvPr id="38" name="Rectangle 37"/>
          <p:cNvSpPr/>
          <p:nvPr/>
        </p:nvSpPr>
        <p:spPr>
          <a:xfrm>
            <a:off x="587013" y="2826306"/>
            <a:ext cx="5112237" cy="477054"/>
          </a:xfrm>
          <a:prstGeom prst="rect">
            <a:avLst/>
          </a:prstGeom>
        </p:spPr>
        <p:txBody>
          <a:bodyPr wrap="square">
            <a:spAutoFit/>
            <a:scene3d>
              <a:camera prst="orthographicFront"/>
              <a:lightRig rig="balanced" dir="t">
                <a:rot lat="0" lon="0" rev="2100000"/>
              </a:lightRig>
            </a:scene3d>
            <a:sp3d extrusionH="57150" prstMaterial="metal">
              <a:bevelT w="38100" h="25400"/>
              <a:contourClr>
                <a:schemeClr val="bg2"/>
              </a:contourClr>
            </a:sp3d>
          </a:bodyPr>
          <a:lstStyle/>
          <a:p>
            <a:pPr lvl="0" algn="just"/>
            <a:r>
              <a:rPr kumimoji="0" lang="en-US" sz="25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A. </a:t>
            </a:r>
            <a:r>
              <a:rPr lang="vi-VN" sz="2500" dirty="0">
                <a:solidFill>
                  <a:prstClr val="white"/>
                </a:solidFill>
                <a:latin typeface="Times New Roman" panose="02020603050405020304" pitchFamily="18" charset="0"/>
                <a:cs typeface="Times New Roman" panose="02020603050405020304" pitchFamily="18" charset="0"/>
              </a:rPr>
              <a:t>Xã hội cộng sản chủ nghĩa</a:t>
            </a:r>
            <a:endParaRPr kumimoji="0" lang="vi-VN" sz="25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pic>
        <p:nvPicPr>
          <p:cNvPr id="2" name="10SECOND.avi">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8"/>
          <a:stretch>
            <a:fillRect/>
          </a:stretch>
        </p:blipFill>
        <p:spPr>
          <a:xfrm>
            <a:off x="7338884" y="125350"/>
            <a:ext cx="1829093" cy="1127909"/>
          </a:xfrm>
          <a:prstGeom prst="rect">
            <a:avLst/>
          </a:prstGeom>
        </p:spPr>
      </p:pic>
      <p:sp>
        <p:nvSpPr>
          <p:cNvPr id="42" name="Action Button: Information 41">
            <a:hlinkClick r:id="rId9" action="ppaction://hlinksldjump" highlightClick="1"/>
          </p:cNvPr>
          <p:cNvSpPr/>
          <p:nvPr/>
        </p:nvSpPr>
        <p:spPr>
          <a:xfrm>
            <a:off x="8635097" y="2333302"/>
            <a:ext cx="449113" cy="337809"/>
          </a:xfrm>
          <a:prstGeom prst="actionButtonInformation">
            <a:avLst/>
          </a:prstGeom>
          <a:ln/>
        </p:spPr>
        <p:style>
          <a:lnRef idx="1">
            <a:schemeClr val="accent5"/>
          </a:lnRef>
          <a:fillRef idx="2">
            <a:schemeClr val="accent5"/>
          </a:fillRef>
          <a:effectRef idx="1">
            <a:schemeClr val="accent5"/>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200" b="0" i="0" u="none" strike="noStrike" kern="1200" cap="none" spc="0" normalizeH="0" baseline="0" noProof="0" dirty="0" err="1">
              <a:ln>
                <a:noFill/>
              </a:ln>
              <a:solidFill>
                <a:prstClr val="black"/>
              </a:solidFill>
              <a:effectLst/>
              <a:uLnTx/>
              <a:uFillTx/>
              <a:latin typeface="Times New Roman" pitchFamily="18" charset="0"/>
              <a:ea typeface="+mn-ea"/>
              <a:cs typeface="Times New Roman" pitchFamily="18" charset="0"/>
            </a:endParaRPr>
          </a:p>
        </p:txBody>
      </p:sp>
      <p:sp>
        <p:nvSpPr>
          <p:cNvPr id="6" name="TextBox 5">
            <a:extLst>
              <a:ext uri="{FF2B5EF4-FFF2-40B4-BE49-F238E27FC236}">
                <a16:creationId xmlns:a16="http://schemas.microsoft.com/office/drawing/2014/main" id="{F5CD8B8D-2E3B-4C4F-ADF6-6687E7217B0E}"/>
              </a:ext>
            </a:extLst>
          </p:cNvPr>
          <p:cNvSpPr txBox="1"/>
          <p:nvPr/>
        </p:nvSpPr>
        <p:spPr>
          <a:xfrm>
            <a:off x="1141924" y="1428750"/>
            <a:ext cx="7461780" cy="954107"/>
          </a:xfrm>
          <a:prstGeom prst="rect">
            <a:avLst/>
          </a:prstGeom>
          <a:noFill/>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vi-VN" sz="28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mn-cs"/>
              </a:rPr>
              <a:t>Phân phối theo lao động là hình thức phân phối cơ bản của xã hội nào</a:t>
            </a:r>
            <a:r>
              <a:rPr kumimoji="0" lang="en-US" sz="28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mn-cs"/>
              </a:rPr>
              <a:t> </a:t>
            </a:r>
            <a:r>
              <a:rPr kumimoji="0" lang="en-US" sz="28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mn-cs"/>
              </a:rPr>
              <a:t>sau</a:t>
            </a:r>
            <a:r>
              <a:rPr kumimoji="0" lang="en-US" sz="28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mn-cs"/>
              </a:rPr>
              <a:t> </a:t>
            </a:r>
            <a:r>
              <a:rPr kumimoji="0" lang="en-US" sz="28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mn-cs"/>
              </a:rPr>
              <a:t>đây</a:t>
            </a:r>
            <a:r>
              <a:rPr kumimoji="0" lang="vi-VN" sz="28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mn-cs"/>
              </a:rPr>
              <a:t>?</a:t>
            </a:r>
          </a:p>
        </p:txBody>
      </p:sp>
      <p:sp>
        <p:nvSpPr>
          <p:cNvPr id="4" name="Oval 3"/>
          <p:cNvSpPr/>
          <p:nvPr/>
        </p:nvSpPr>
        <p:spPr>
          <a:xfrm>
            <a:off x="-15659" y="1313440"/>
            <a:ext cx="1205344" cy="838200"/>
          </a:xfrm>
          <a:prstGeom prst="ellipse">
            <a:avLst/>
          </a:prstGeom>
          <a:solidFill>
            <a:srgbClr val="FF0000"/>
          </a:solidFill>
          <a:ln>
            <a:noFill/>
          </a:ln>
          <a:effectLst>
            <a:glow rad="228600">
              <a:schemeClr val="accent1">
                <a:satMod val="175000"/>
                <a:alpha val="40000"/>
              </a:schemeClr>
            </a:glow>
          </a:effectLst>
          <a:scene3d>
            <a:camera prst="orthographicFront">
              <a:rot lat="0" lon="0" rev="0"/>
            </a:camera>
            <a:lightRig rig="glow" dir="t">
              <a:rot lat="0" lon="0" rev="14100000"/>
            </a:lightRig>
          </a:scene3d>
          <a:sp3d prstMaterial="softEdge">
            <a:bevelT w="127000" prst="artDeco"/>
          </a:sp3d>
        </p:spPr>
        <p:style>
          <a:lnRef idx="0">
            <a:schemeClr val="accent5"/>
          </a:lnRef>
          <a:fillRef idx="3">
            <a:schemeClr val="accent5"/>
          </a:fillRef>
          <a:effectRef idx="3">
            <a:schemeClr val="accent5"/>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0" b="1" i="0" u="none" strike="noStrike" kern="1200" cap="none" spc="0" normalizeH="0" baseline="0" noProof="0" dirty="0">
                <a:ln>
                  <a:noFill/>
                </a:ln>
                <a:solidFill>
                  <a:prstClr val="white"/>
                </a:solidFill>
                <a:effectLst/>
                <a:uLnTx/>
                <a:uFillTx/>
                <a:latin typeface="Arial" pitchFamily="34" charset="0"/>
                <a:ea typeface="Tahoma" pitchFamily="34" charset="0"/>
                <a:cs typeface="Arial" pitchFamily="34" charset="0"/>
              </a:rPr>
              <a:t>1</a:t>
            </a:r>
            <a:r>
              <a:rPr lang="en-US" sz="4000" b="1" dirty="0">
                <a:solidFill>
                  <a:prstClr val="white"/>
                </a:solidFill>
                <a:latin typeface="Arial" pitchFamily="34" charset="0"/>
                <a:ea typeface="Tahoma" pitchFamily="34" charset="0"/>
                <a:cs typeface="Arial" pitchFamily="34" charset="0"/>
              </a:rPr>
              <a:t>9</a:t>
            </a:r>
            <a:endParaRPr kumimoji="0" lang="en-US" sz="4000" b="1" i="0" u="none" strike="noStrike" kern="1200" cap="none" spc="0" normalizeH="0" baseline="0" noProof="0" dirty="0">
              <a:ln>
                <a:noFill/>
              </a:ln>
              <a:solidFill>
                <a:prstClr val="white"/>
              </a:solidFill>
              <a:effectLst/>
              <a:uLnTx/>
              <a:uFillTx/>
              <a:latin typeface="Arial" pitchFamily="34" charset="0"/>
              <a:ea typeface="Tahoma" pitchFamily="34" charset="0"/>
              <a:cs typeface="Arial" pitchFamily="34" charset="0"/>
            </a:endParaRPr>
          </a:p>
        </p:txBody>
      </p:sp>
    </p:spTree>
    <p:extLst>
      <p:ext uri="{BB962C8B-B14F-4D97-AF65-F5344CB8AC3E}">
        <p14:creationId xmlns:p14="http://schemas.microsoft.com/office/powerpoint/2010/main" val="38440673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video>
              <p:cMediaNode vol="80000">
                <p:cTn id="23" fill="hold" display="0">
                  <p:stCondLst>
                    <p:cond delay="indefinite"/>
                  </p:stCondLst>
                </p:cTn>
                <p:tgtEl>
                  <p:spTgt spid="2"/>
                </p:tgtEl>
              </p:cMediaNode>
            </p:video>
            <p:seq concurrent="1" nextAc="seek">
              <p:cTn id="24" restart="whenNotActive" fill="hold" evtFilter="cancelBubble" nodeType="interactiveSeq">
                <p:stCondLst>
                  <p:cond evt="onClick" delay="0">
                    <p:tgtEl>
                      <p:spTgt spid="55"/>
                    </p:tgtEl>
                  </p:cond>
                </p:stCondLst>
                <p:endSync evt="end" delay="0">
                  <p:rtn val="all"/>
                </p:endSync>
                <p:childTnLst>
                  <p:par>
                    <p:cTn id="25" fill="hold">
                      <p:stCondLst>
                        <p:cond delay="0"/>
                      </p:stCondLst>
                      <p:childTnLst>
                        <p:par>
                          <p:cTn id="26" fill="hold">
                            <p:stCondLst>
                              <p:cond delay="0"/>
                            </p:stCondLst>
                            <p:childTnLst>
                              <p:par>
                                <p:cTn id="27" presetID="2" presetClass="mediacall" presetSubtype="0" fill="hold" nodeType="clickEffect">
                                  <p:stCondLst>
                                    <p:cond delay="0"/>
                                  </p:stCondLst>
                                  <p:childTnLst>
                                    <p:cmd type="call" cmd="togglePause">
                                      <p:cBhvr>
                                        <p:cTn id="28" dur="1" fill="hold"/>
                                        <p:tgtEl>
                                          <p:spTgt spid="2"/>
                                        </p:tgtEl>
                                      </p:cBhvr>
                                    </p:cmd>
                                  </p:childTnLst>
                                </p:cTn>
                              </p:par>
                            </p:childTnLst>
                          </p:cTn>
                        </p:par>
                      </p:childTnLst>
                    </p:cTn>
                  </p:par>
                </p:childTnLst>
              </p:cTn>
              <p:nextCondLst>
                <p:cond evt="onClick" delay="0">
                  <p:tgtEl>
                    <p:spTgt spid="55"/>
                  </p:tgtEl>
                </p:cond>
              </p:nextCondLst>
            </p:seq>
          </p:childTnLst>
        </p:cTn>
      </p:par>
    </p:tnLst>
    <p:bldLst>
      <p:bldP spid="79" grpId="0"/>
      <p:bldP spid="76" grpId="0" animBg="1"/>
      <p:bldP spid="35" grpId="0"/>
      <p:bldP spid="36" grpId="0"/>
      <p:bldP spid="38" grpId="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8">
            <a:lum/>
          </a:blip>
          <a:srcRect/>
          <a:stretch>
            <a:fillRect l="-10000" r="-10000"/>
          </a:stretch>
        </a:blipFill>
        <a:effectLst/>
      </p:bgPr>
    </p:bg>
    <p:spTree>
      <p:nvGrpSpPr>
        <p:cNvPr id="1" name=""/>
        <p:cNvGrpSpPr/>
        <p:nvPr/>
      </p:nvGrpSpPr>
      <p:grpSpPr>
        <a:xfrm>
          <a:off x="0" y="0"/>
          <a:ext cx="0" cy="0"/>
          <a:chOff x="0" y="0"/>
          <a:chExt cx="0" cy="0"/>
        </a:xfrm>
      </p:grpSpPr>
      <p:sp>
        <p:nvSpPr>
          <p:cNvPr id="79" name="Rectangle 78"/>
          <p:cNvSpPr/>
          <p:nvPr/>
        </p:nvSpPr>
        <p:spPr>
          <a:xfrm>
            <a:off x="646180" y="4684830"/>
            <a:ext cx="5461752" cy="461665"/>
          </a:xfrm>
          <a:prstGeom prst="rect">
            <a:avLst/>
          </a:prstGeom>
        </p:spPr>
        <p:txBody>
          <a:bodyPr wrap="none">
            <a:spAutoFit/>
            <a:scene3d>
              <a:camera prst="orthographicFront"/>
              <a:lightRig rig="balanced" dir="t">
                <a:rot lat="0" lon="0" rev="2100000"/>
              </a:lightRig>
            </a:scene3d>
            <a:sp3d extrusionH="57150" prstMaterial="metal">
              <a:bevelT w="38100" h="25400"/>
              <a:contourClr>
                <a:schemeClr val="bg2"/>
              </a:contourClr>
            </a:sp3d>
          </a:bodyPr>
          <a:lstStyle/>
          <a:p>
            <a:pPr lvl="0"/>
            <a:r>
              <a:rPr kumimoji="0" lang="en-US" sz="24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C. </a:t>
            </a:r>
            <a:r>
              <a:rPr lang="en-US" sz="2400" dirty="0" err="1">
                <a:solidFill>
                  <a:prstClr val="white"/>
                </a:solidFill>
                <a:latin typeface="Times New Roman" panose="02020603050405020304" pitchFamily="18" charset="0"/>
                <a:cs typeface="Times New Roman" panose="02020603050405020304" pitchFamily="18" charset="0"/>
              </a:rPr>
              <a:t>Nhiều</a:t>
            </a:r>
            <a:r>
              <a:rPr lang="en-US" sz="2400" dirty="0">
                <a:solidFill>
                  <a:prstClr val="white"/>
                </a:solidFill>
                <a:latin typeface="Times New Roman" panose="02020603050405020304" pitchFamily="18" charset="0"/>
                <a:cs typeface="Times New Roman" panose="02020603050405020304" pitchFamily="18" charset="0"/>
              </a:rPr>
              <a:t> </a:t>
            </a:r>
            <a:r>
              <a:rPr lang="en-US" sz="2400" dirty="0" err="1">
                <a:solidFill>
                  <a:prstClr val="white"/>
                </a:solidFill>
                <a:latin typeface="Times New Roman" panose="02020603050405020304" pitchFamily="18" charset="0"/>
                <a:cs typeface="Times New Roman" panose="02020603050405020304" pitchFamily="18" charset="0"/>
              </a:rPr>
              <a:t>thành</a:t>
            </a:r>
            <a:r>
              <a:rPr lang="en-US" sz="2400" dirty="0">
                <a:solidFill>
                  <a:prstClr val="white"/>
                </a:solidFill>
                <a:latin typeface="Times New Roman" panose="02020603050405020304" pitchFamily="18" charset="0"/>
                <a:cs typeface="Times New Roman" panose="02020603050405020304" pitchFamily="18" charset="0"/>
              </a:rPr>
              <a:t> </a:t>
            </a:r>
            <a:r>
              <a:rPr lang="en-US" sz="2400" dirty="0" err="1">
                <a:solidFill>
                  <a:prstClr val="white"/>
                </a:solidFill>
                <a:latin typeface="Times New Roman" panose="02020603050405020304" pitchFamily="18" charset="0"/>
                <a:cs typeface="Times New Roman" panose="02020603050405020304" pitchFamily="18" charset="0"/>
              </a:rPr>
              <a:t>phần</a:t>
            </a:r>
            <a:r>
              <a:rPr lang="en-US" sz="2400" dirty="0">
                <a:solidFill>
                  <a:prstClr val="white"/>
                </a:solidFill>
                <a:latin typeface="Times New Roman" panose="02020603050405020304" pitchFamily="18" charset="0"/>
                <a:cs typeface="Times New Roman" panose="02020603050405020304" pitchFamily="18" charset="0"/>
              </a:rPr>
              <a:t> </a:t>
            </a:r>
            <a:r>
              <a:rPr lang="en-US" sz="2400" dirty="0" err="1">
                <a:solidFill>
                  <a:prstClr val="white"/>
                </a:solidFill>
                <a:latin typeface="Times New Roman" panose="02020603050405020304" pitchFamily="18" charset="0"/>
                <a:cs typeface="Times New Roman" panose="02020603050405020304" pitchFamily="18" charset="0"/>
              </a:rPr>
              <a:t>xã</a:t>
            </a:r>
            <a:r>
              <a:rPr lang="en-US" sz="2400" dirty="0">
                <a:solidFill>
                  <a:prstClr val="white"/>
                </a:solidFill>
                <a:latin typeface="Times New Roman" panose="02020603050405020304" pitchFamily="18" charset="0"/>
                <a:cs typeface="Times New Roman" panose="02020603050405020304" pitchFamily="18" charset="0"/>
              </a:rPr>
              <a:t> </a:t>
            </a:r>
            <a:r>
              <a:rPr lang="en-US" sz="2400" dirty="0" err="1">
                <a:solidFill>
                  <a:prstClr val="white"/>
                </a:solidFill>
                <a:latin typeface="Times New Roman" panose="02020603050405020304" pitchFamily="18" charset="0"/>
                <a:cs typeface="Times New Roman" panose="02020603050405020304" pitchFamily="18" charset="0"/>
              </a:rPr>
              <a:t>hội</a:t>
            </a:r>
            <a:r>
              <a:rPr lang="en-US" sz="2400" dirty="0">
                <a:solidFill>
                  <a:prstClr val="white"/>
                </a:solidFill>
                <a:latin typeface="Times New Roman" panose="02020603050405020304" pitchFamily="18" charset="0"/>
                <a:cs typeface="Times New Roman" panose="02020603050405020304" pitchFamily="18" charset="0"/>
              </a:rPr>
              <a:t> </a:t>
            </a:r>
            <a:r>
              <a:rPr lang="en-US" sz="2400" dirty="0" err="1">
                <a:solidFill>
                  <a:prstClr val="white"/>
                </a:solidFill>
                <a:latin typeface="Times New Roman" panose="02020603050405020304" pitchFamily="18" charset="0"/>
                <a:cs typeface="Times New Roman" panose="02020603050405020304" pitchFamily="18" charset="0"/>
              </a:rPr>
              <a:t>đan</a:t>
            </a:r>
            <a:r>
              <a:rPr lang="en-US" sz="2400" dirty="0">
                <a:solidFill>
                  <a:prstClr val="white"/>
                </a:solidFill>
                <a:latin typeface="Times New Roman" panose="02020603050405020304" pitchFamily="18" charset="0"/>
                <a:cs typeface="Times New Roman" panose="02020603050405020304" pitchFamily="18" charset="0"/>
              </a:rPr>
              <a:t> xen </a:t>
            </a:r>
            <a:r>
              <a:rPr lang="en-US" sz="2400" dirty="0" err="1">
                <a:solidFill>
                  <a:prstClr val="white"/>
                </a:solidFill>
                <a:latin typeface="Times New Roman" panose="02020603050405020304" pitchFamily="18" charset="0"/>
                <a:cs typeface="Times New Roman" panose="02020603050405020304" pitchFamily="18" charset="0"/>
              </a:rPr>
              <a:t>tồn</a:t>
            </a:r>
            <a:r>
              <a:rPr lang="en-US" sz="2400" dirty="0">
                <a:solidFill>
                  <a:prstClr val="white"/>
                </a:solidFill>
                <a:latin typeface="Times New Roman" panose="02020603050405020304" pitchFamily="18" charset="0"/>
                <a:cs typeface="Times New Roman" panose="02020603050405020304" pitchFamily="18" charset="0"/>
              </a:rPr>
              <a:t> </a:t>
            </a:r>
            <a:r>
              <a:rPr lang="en-US" sz="2400" dirty="0" err="1">
                <a:solidFill>
                  <a:prstClr val="white"/>
                </a:solidFill>
                <a:latin typeface="Times New Roman" panose="02020603050405020304" pitchFamily="18" charset="0"/>
                <a:cs typeface="Times New Roman" panose="02020603050405020304" pitchFamily="18" charset="0"/>
              </a:rPr>
              <a:t>tại</a:t>
            </a:r>
            <a:endParaRPr lang="en-US" sz="2400" dirty="0">
              <a:solidFill>
                <a:prstClr val="white"/>
              </a:solidFill>
              <a:latin typeface="Times New Roman" panose="02020603050405020304" pitchFamily="18" charset="0"/>
              <a:cs typeface="Times New Roman" panose="02020603050405020304" pitchFamily="18" charset="0"/>
            </a:endParaRPr>
          </a:p>
        </p:txBody>
      </p:sp>
      <p:sp>
        <p:nvSpPr>
          <p:cNvPr id="76" name="Hexagon 75"/>
          <p:cNvSpPr/>
          <p:nvPr/>
        </p:nvSpPr>
        <p:spPr>
          <a:xfrm>
            <a:off x="353479" y="3591311"/>
            <a:ext cx="8561921" cy="846364"/>
          </a:xfrm>
          <a:prstGeom prst="hexagon">
            <a:avLst>
              <a:gd name="adj" fmla="val 43803"/>
              <a:gd name="vf" fmla="val 115470"/>
            </a:avLst>
          </a:prstGeom>
          <a:ln/>
        </p:spPr>
        <p:style>
          <a:lnRef idx="3">
            <a:schemeClr val="lt1"/>
          </a:lnRef>
          <a:fillRef idx="1">
            <a:schemeClr val="accent6"/>
          </a:fillRef>
          <a:effectRef idx="1">
            <a:schemeClr val="accent6"/>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sp3d extrusionH="57150">
              <a:bevelT w="38100" h="38100" prst="angle"/>
            </a:sp3d>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700" b="0" i="0" u="none" strike="noStrike" kern="1200" cap="none" spc="0" normalizeH="0" baseline="0" noProof="0" dirty="0">
                <a:ln>
                  <a:noFill/>
                </a:ln>
                <a:solidFill>
                  <a:prstClr val="white"/>
                </a:solidFill>
                <a:effectLst/>
                <a:uLnTx/>
                <a:uFillTx/>
                <a:latin typeface="Times New Roman" pitchFamily="18" charset="0"/>
                <a:ea typeface="+mn-ea"/>
                <a:cs typeface="Times New Roman" pitchFamily="18" charset="0"/>
              </a:rPr>
              <a:t>  </a:t>
            </a:r>
            <a:endParaRPr kumimoji="0" lang="en-US" sz="2700" b="1" i="0" u="none" strike="noStrike" kern="1200" cap="none" spc="0" normalizeH="0" baseline="0" noProof="0" dirty="0">
              <a:ln>
                <a:noFill/>
              </a:ln>
              <a:solidFill>
                <a:prstClr val="white"/>
              </a:solidFill>
              <a:effectLst/>
              <a:uLnTx/>
              <a:uFillTx/>
              <a:latin typeface="Times New Roman" pitchFamily="18" charset="0"/>
              <a:ea typeface="Tahoma" pitchFamily="34" charset="0"/>
              <a:cs typeface="Times New Roman" pitchFamily="18" charset="0"/>
            </a:endParaRPr>
          </a:p>
        </p:txBody>
      </p:sp>
      <p:sp>
        <p:nvSpPr>
          <p:cNvPr id="19" name="Rectangle 18"/>
          <p:cNvSpPr/>
          <p:nvPr/>
        </p:nvSpPr>
        <p:spPr>
          <a:xfrm>
            <a:off x="1476" y="152400"/>
            <a:ext cx="4320733" cy="830997"/>
          </a:xfrm>
          <a:prstGeom prst="rect">
            <a:avLst/>
          </a:prstGeom>
          <a:noFill/>
          <a:ln>
            <a:noFill/>
          </a:ln>
          <a:effectLst>
            <a:outerShdw blurRad="127000" dist="38100" dir="2700000" algn="ctr">
              <a:srgbClr val="000000">
                <a:alpha val="45000"/>
              </a:srgbClr>
            </a:outerShdw>
          </a:effectLst>
        </p:spPr>
        <p:txBody>
          <a:bodyPr wrap="square" lIns="91440" tIns="45720" rIns="91440" bIns="45720">
            <a:spAutoFit/>
            <a:scene3d>
              <a:camera prst="orthographicFront"/>
              <a:lightRig rig="glow" dir="tl">
                <a:rot lat="0" lon="0" rev="5400000"/>
              </a:lightRig>
            </a:scene3d>
            <a:sp3d contourW="12700">
              <a:bevelT w="25400" h="25400"/>
              <a:contourClr>
                <a:schemeClr val="accent6">
                  <a:shade val="73000"/>
                </a:schemeClr>
              </a:contourClr>
            </a:sp3d>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800" b="1" i="0" u="none" strike="noStrike" kern="1200" cap="none" spc="0" normalizeH="0" baseline="0" noProof="0" dirty="0">
                <a:ln w="11430"/>
                <a:gradFill>
                  <a:gsLst>
                    <a:gs pos="0">
                      <a:srgbClr val="F79646">
                        <a:tint val="90000"/>
                        <a:satMod val="120000"/>
                      </a:srgbClr>
                    </a:gs>
                    <a:gs pos="25000">
                      <a:srgbClr val="F79646">
                        <a:tint val="93000"/>
                        <a:satMod val="120000"/>
                      </a:srgbClr>
                    </a:gs>
                    <a:gs pos="50000">
                      <a:srgbClr val="F79646">
                        <a:shade val="89000"/>
                        <a:satMod val="110000"/>
                      </a:srgbClr>
                    </a:gs>
                    <a:gs pos="75000">
                      <a:srgbClr val="F79646">
                        <a:tint val="93000"/>
                        <a:satMod val="120000"/>
                      </a:srgbClr>
                    </a:gs>
                    <a:gs pos="100000">
                      <a:srgbClr val="F79646">
                        <a:tint val="90000"/>
                        <a:satMod val="120000"/>
                      </a:srgbClr>
                    </a:gs>
                  </a:gsLst>
                  <a:lin ang="5400000"/>
                </a:gradFill>
                <a:effectLst>
                  <a:glow rad="228600">
                    <a:srgbClr val="4F81BD">
                      <a:satMod val="175000"/>
                      <a:alpha val="40000"/>
                    </a:srgbClr>
                  </a:glow>
                  <a:outerShdw blurRad="80000" dist="40000" dir="5040000" algn="tl">
                    <a:srgbClr val="000000">
                      <a:alpha val="30000"/>
                    </a:srgbClr>
                  </a:outerShdw>
                  <a:reflection blurRad="6350" stA="55000" endA="300" endPos="45500" dir="5400000" sy="-100000" algn="bl" rotWithShape="0"/>
                </a:effectLst>
                <a:uLnTx/>
                <a:uFillTx/>
                <a:latin typeface="Calibri"/>
                <a:ea typeface="+mn-ea"/>
                <a:cs typeface="+mn-cs"/>
              </a:rPr>
              <a:t>ÔN TẬP</a:t>
            </a:r>
          </a:p>
        </p:txBody>
      </p:sp>
      <p:pic>
        <p:nvPicPr>
          <p:cNvPr id="25" name="Picture 9" descr="Animate"/>
          <p:cNvPicPr>
            <a:picLocks noChangeAspect="1" noChangeArrowheads="1" noCrop="1"/>
          </p:cNvPicPr>
          <p:nvPr/>
        </p:nvPicPr>
        <p:blipFill>
          <a:blip r:embed="rId9">
            <a:extLst>
              <a:ext uri="{28A0092B-C50C-407E-A947-70E740481C1C}">
                <a14:useLocalDpi xmlns:a14="http://schemas.microsoft.com/office/drawing/2010/main" val="0"/>
              </a:ext>
            </a:extLst>
          </a:blip>
          <a:srcRect/>
          <a:stretch>
            <a:fillRect/>
          </a:stretch>
        </p:blipFill>
        <p:spPr bwMode="auto">
          <a:xfrm>
            <a:off x="23978" y="1173884"/>
            <a:ext cx="9144000" cy="158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 name="Picture 9" descr="Animate"/>
          <p:cNvPicPr>
            <a:picLocks noChangeAspect="1" noChangeArrowheads="1" noCrop="1"/>
          </p:cNvPicPr>
          <p:nvPr/>
        </p:nvPicPr>
        <p:blipFill>
          <a:blip r:embed="rId9">
            <a:extLst>
              <a:ext uri="{28A0092B-C50C-407E-A947-70E740481C1C}">
                <a14:useLocalDpi xmlns:a14="http://schemas.microsoft.com/office/drawing/2010/main" val="0"/>
              </a:ext>
            </a:extLst>
          </a:blip>
          <a:srcRect/>
          <a:stretch>
            <a:fillRect/>
          </a:stretch>
        </p:blipFill>
        <p:spPr bwMode="auto">
          <a:xfrm>
            <a:off x="0" y="-6350"/>
            <a:ext cx="9144000" cy="158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5" name="Picture 54" descr="Buttons (10).png"/>
          <p:cNvPicPr>
            <a:picLocks noChangeAspect="1"/>
          </p:cNvPicPr>
          <p:nvPr/>
        </p:nvPicPr>
        <p:blipFill>
          <a:blip r:embed="rId10" cstate="print"/>
          <a:stretch>
            <a:fillRect/>
          </a:stretch>
        </p:blipFill>
        <p:spPr>
          <a:xfrm>
            <a:off x="8662221" y="1828800"/>
            <a:ext cx="481779" cy="496229"/>
          </a:xfrm>
          <a:prstGeom prst="rect">
            <a:avLst/>
          </a:prstGeom>
          <a:ln>
            <a:noFill/>
          </a:ln>
          <a:effectLst>
            <a:outerShdw blurRad="190500" algn="tl" rotWithShape="0">
              <a:srgbClr val="000000">
                <a:alpha val="70000"/>
              </a:srgbClr>
            </a:outerShdw>
          </a:effectLst>
        </p:spPr>
      </p:pic>
      <p:grpSp>
        <p:nvGrpSpPr>
          <p:cNvPr id="20" name="Group 19"/>
          <p:cNvGrpSpPr/>
          <p:nvPr/>
        </p:nvGrpSpPr>
        <p:grpSpPr>
          <a:xfrm>
            <a:off x="21968" y="1364723"/>
            <a:ext cx="9274432" cy="1127909"/>
            <a:chOff x="23978" y="2133015"/>
            <a:chExt cx="9109994" cy="1351077"/>
          </a:xfrm>
        </p:grpSpPr>
        <p:sp>
          <p:nvSpPr>
            <p:cNvPr id="18" name="Hexagon 17"/>
            <p:cNvSpPr/>
            <p:nvPr/>
          </p:nvSpPr>
          <p:spPr>
            <a:xfrm>
              <a:off x="685800" y="2133015"/>
              <a:ext cx="7943090" cy="1351077"/>
            </a:xfrm>
            <a:prstGeom prst="hexagon">
              <a:avLst>
                <a:gd name="adj" fmla="val 27268"/>
                <a:gd name="vf" fmla="val 115470"/>
              </a:avLst>
            </a:prstGeom>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sp3d extrusionH="57150">
                <a:bevelT w="57150" h="38100" prst="artDeco"/>
              </a:sp3d>
            </a:bodyPr>
            <a:lstStyle/>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n-US" sz="2800" b="1" i="0" u="none" strike="noStrike" kern="1200" cap="none" spc="0" normalizeH="0" baseline="0" noProof="0" dirty="0">
                <a:ln>
                  <a:noFill/>
                </a:ln>
                <a:solidFill>
                  <a:srgbClr val="FFFF00"/>
                </a:solidFill>
                <a:effectLst/>
                <a:uLnTx/>
                <a:uFillTx/>
                <a:latin typeface="Times New Roman" pitchFamily="18" charset="0"/>
                <a:ea typeface="+mn-ea"/>
                <a:cs typeface="Times New Roman" pitchFamily="18" charset="0"/>
              </a:endParaRPr>
            </a:p>
          </p:txBody>
        </p:sp>
        <p:cxnSp>
          <p:nvCxnSpPr>
            <p:cNvPr id="30" name="Straight Connector 29"/>
            <p:cNvCxnSpPr/>
            <p:nvPr/>
          </p:nvCxnSpPr>
          <p:spPr>
            <a:xfrm>
              <a:off x="8534400" y="3211657"/>
              <a:ext cx="59957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 name="Straight Connector 2"/>
            <p:cNvCxnSpPr>
              <a:cxnSpLocks/>
              <a:endCxn id="18" idx="3"/>
            </p:cNvCxnSpPr>
            <p:nvPr/>
          </p:nvCxnSpPr>
          <p:spPr>
            <a:xfrm flipV="1">
              <a:off x="23978" y="2808554"/>
              <a:ext cx="661822" cy="420509"/>
            </a:xfrm>
            <a:prstGeom prst="line">
              <a:avLst/>
            </a:prstGeom>
          </p:spPr>
          <p:style>
            <a:lnRef idx="1">
              <a:schemeClr val="accent1"/>
            </a:lnRef>
            <a:fillRef idx="0">
              <a:schemeClr val="accent1"/>
            </a:fillRef>
            <a:effectRef idx="0">
              <a:schemeClr val="accent1"/>
            </a:effectRef>
            <a:fontRef idx="minor">
              <a:schemeClr val="tx1"/>
            </a:fontRef>
          </p:style>
        </p:cxnSp>
      </p:grpSp>
      <p:sp>
        <p:nvSpPr>
          <p:cNvPr id="35" name="Rectangle 34"/>
          <p:cNvSpPr/>
          <p:nvPr/>
        </p:nvSpPr>
        <p:spPr>
          <a:xfrm>
            <a:off x="703874" y="2875772"/>
            <a:ext cx="5401643" cy="461665"/>
          </a:xfrm>
          <a:prstGeom prst="rect">
            <a:avLst/>
          </a:prstGeom>
        </p:spPr>
        <p:txBody>
          <a:bodyPr wrap="square">
            <a:spAutoFit/>
            <a:scene3d>
              <a:camera prst="orthographicFront"/>
              <a:lightRig rig="balanced" dir="t">
                <a:rot lat="0" lon="0" rev="2100000"/>
              </a:lightRig>
            </a:scene3d>
            <a:sp3d extrusionH="57150" prstMaterial="metal">
              <a:bevelT w="38100" h="25400"/>
              <a:contourClr>
                <a:schemeClr val="bg2"/>
              </a:contourClr>
            </a:sp3d>
          </a:bodyPr>
          <a:lstStyle/>
          <a:p>
            <a:pPr lvl="0" algn="just"/>
            <a:r>
              <a:rPr kumimoji="0" lang="en-US" sz="24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A.</a:t>
            </a:r>
            <a:r>
              <a:rPr lang="vi-VN" sz="2400" dirty="0">
                <a:solidFill>
                  <a:prstClr val="white"/>
                </a:solidFill>
                <a:latin typeface="Times New Roman" panose="02020603050405020304" pitchFamily="18" charset="0"/>
                <a:cs typeface="Times New Roman" panose="02020603050405020304" pitchFamily="18" charset="0"/>
              </a:rPr>
              <a:t> Lực lượng sản xuất chưa phát triển </a:t>
            </a:r>
            <a:endParaRPr kumimoji="0" lang="en-US" sz="24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sp>
        <p:nvSpPr>
          <p:cNvPr id="36" name="Rectangle 35"/>
          <p:cNvSpPr/>
          <p:nvPr/>
        </p:nvSpPr>
        <p:spPr>
          <a:xfrm>
            <a:off x="678248" y="3606678"/>
            <a:ext cx="7956849" cy="830997"/>
          </a:xfrm>
          <a:prstGeom prst="rect">
            <a:avLst/>
          </a:prstGeom>
        </p:spPr>
        <p:txBody>
          <a:bodyPr wrap="square">
            <a:spAutoFit/>
            <a:scene3d>
              <a:camera prst="orthographicFront"/>
              <a:lightRig rig="balanced" dir="t">
                <a:rot lat="0" lon="0" rev="2100000"/>
              </a:lightRig>
            </a:scene3d>
            <a:sp3d extrusionH="57150" prstMaterial="metal">
              <a:bevelT w="38100" h="25400"/>
              <a:contourClr>
                <a:schemeClr val="bg2"/>
              </a:contourClr>
            </a:sp3d>
          </a:bodyPr>
          <a:lstStyle/>
          <a:p>
            <a:pPr lvl="0" algn="just"/>
            <a:r>
              <a:rPr kumimoji="0" lang="en-US" sz="24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B.</a:t>
            </a:r>
            <a:r>
              <a:rPr lang="vi-VN" sz="2400" dirty="0">
                <a:solidFill>
                  <a:prstClr val="white"/>
                </a:solidFill>
                <a:latin typeface="Times New Roman" panose="02020603050405020304" pitchFamily="18" charset="0"/>
                <a:cs typeface="Times New Roman" panose="02020603050405020304" pitchFamily="18" charset="0"/>
              </a:rPr>
              <a:t> Từ một nền sản xuất nhỏ là phổ biến quá độ lên</a:t>
            </a:r>
            <a:r>
              <a:rPr lang="en-US" sz="2400" dirty="0">
                <a:solidFill>
                  <a:prstClr val="white"/>
                </a:solidFill>
                <a:latin typeface="Times New Roman" panose="02020603050405020304" pitchFamily="18" charset="0"/>
                <a:cs typeface="Times New Roman" panose="02020603050405020304" pitchFamily="18" charset="0"/>
              </a:rPr>
              <a:t> </a:t>
            </a:r>
            <a:r>
              <a:rPr lang="vi-VN" sz="2400" dirty="0">
                <a:solidFill>
                  <a:prstClr val="white"/>
                </a:solidFill>
                <a:latin typeface="Times New Roman" panose="02020603050405020304" pitchFamily="18" charset="0"/>
                <a:cs typeface="Times New Roman" panose="02020603050405020304" pitchFamily="18" charset="0"/>
              </a:rPr>
              <a:t>chủ nghĩa xã hội không qua</a:t>
            </a:r>
            <a:r>
              <a:rPr lang="en-US" sz="2400" dirty="0">
                <a:solidFill>
                  <a:prstClr val="white"/>
                </a:solidFill>
                <a:latin typeface="Times New Roman" panose="02020603050405020304" pitchFamily="18" charset="0"/>
                <a:cs typeface="Times New Roman" panose="02020603050405020304" pitchFamily="18" charset="0"/>
              </a:rPr>
              <a:t> </a:t>
            </a:r>
            <a:r>
              <a:rPr lang="vi-VN" sz="2400" dirty="0">
                <a:solidFill>
                  <a:prstClr val="white"/>
                </a:solidFill>
                <a:latin typeface="Times New Roman" panose="02020603050405020304" pitchFamily="18" charset="0"/>
                <a:cs typeface="Times New Roman" panose="02020603050405020304" pitchFamily="18" charset="0"/>
              </a:rPr>
              <a:t>chế độ tư bản chủ nghĩa</a:t>
            </a:r>
            <a:r>
              <a:rPr kumimoji="0" lang="en-US" sz="24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a:t>
            </a:r>
            <a:endParaRPr kumimoji="0" lang="vi-VN" sz="240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sp>
        <p:nvSpPr>
          <p:cNvPr id="38" name="Rectangle 37"/>
          <p:cNvSpPr/>
          <p:nvPr/>
        </p:nvSpPr>
        <p:spPr>
          <a:xfrm>
            <a:off x="709053" y="5376868"/>
            <a:ext cx="5112237" cy="477054"/>
          </a:xfrm>
          <a:prstGeom prst="rect">
            <a:avLst/>
          </a:prstGeom>
        </p:spPr>
        <p:txBody>
          <a:bodyPr wrap="square">
            <a:spAutoFit/>
            <a:scene3d>
              <a:camera prst="orthographicFront"/>
              <a:lightRig rig="balanced" dir="t">
                <a:rot lat="0" lon="0" rev="2100000"/>
              </a:lightRig>
            </a:scene3d>
            <a:sp3d extrusionH="57150" prstMaterial="metal">
              <a:bevelT w="38100" h="25400"/>
              <a:contourClr>
                <a:schemeClr val="bg2"/>
              </a:contourClr>
            </a:sp3d>
          </a:bodyPr>
          <a:lstStyle/>
          <a:p>
            <a:pPr lvl="0" algn="just"/>
            <a:r>
              <a:rPr kumimoji="0" lang="en-US" sz="25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D. </a:t>
            </a:r>
            <a:r>
              <a:rPr lang="vi-VN" sz="2500" dirty="0">
                <a:solidFill>
                  <a:prstClr val="white"/>
                </a:solidFill>
                <a:latin typeface="Times New Roman" panose="02020603050405020304" pitchFamily="18" charset="0"/>
                <a:cs typeface="Times New Roman" panose="02020603050405020304" pitchFamily="18" charset="0"/>
              </a:rPr>
              <a:t>Năng suất lao động thấp</a:t>
            </a:r>
            <a:endParaRPr kumimoji="0" lang="vi-VN" sz="25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pic>
        <p:nvPicPr>
          <p:cNvPr id="2" name="10SECOND.avi">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11"/>
          <a:stretch>
            <a:fillRect/>
          </a:stretch>
        </p:blipFill>
        <p:spPr>
          <a:xfrm>
            <a:off x="7338884" y="125350"/>
            <a:ext cx="1829093" cy="1127909"/>
          </a:xfrm>
          <a:prstGeom prst="rect">
            <a:avLst/>
          </a:prstGeom>
        </p:spPr>
      </p:pic>
      <p:sp>
        <p:nvSpPr>
          <p:cNvPr id="42" name="Action Button: Information 41">
            <a:hlinkClick r:id="rId12" action="ppaction://hlinksldjump" highlightClick="1"/>
          </p:cNvPr>
          <p:cNvSpPr/>
          <p:nvPr/>
        </p:nvSpPr>
        <p:spPr>
          <a:xfrm>
            <a:off x="8635097" y="2333302"/>
            <a:ext cx="449113" cy="337809"/>
          </a:xfrm>
          <a:prstGeom prst="actionButtonInformation">
            <a:avLst/>
          </a:prstGeom>
          <a:ln/>
        </p:spPr>
        <p:style>
          <a:lnRef idx="1">
            <a:schemeClr val="accent5"/>
          </a:lnRef>
          <a:fillRef idx="2">
            <a:schemeClr val="accent5"/>
          </a:fillRef>
          <a:effectRef idx="1">
            <a:schemeClr val="accent5"/>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3200" b="0" i="0" u="none" strike="noStrike" kern="1200" cap="none" spc="0" normalizeH="0" baseline="0" noProof="0" dirty="0" err="1">
              <a:ln>
                <a:noFill/>
              </a:ln>
              <a:solidFill>
                <a:prstClr val="black"/>
              </a:solidFill>
              <a:effectLst/>
              <a:uLnTx/>
              <a:uFillTx/>
              <a:latin typeface="Times New Roman" pitchFamily="18" charset="0"/>
              <a:ea typeface="+mn-ea"/>
              <a:cs typeface="Times New Roman" pitchFamily="18" charset="0"/>
            </a:endParaRPr>
          </a:p>
        </p:txBody>
      </p:sp>
      <p:sp>
        <p:nvSpPr>
          <p:cNvPr id="6" name="TextBox 5">
            <a:extLst>
              <a:ext uri="{FF2B5EF4-FFF2-40B4-BE49-F238E27FC236}">
                <a16:creationId xmlns:a16="http://schemas.microsoft.com/office/drawing/2014/main" id="{F5CD8B8D-2E3B-4C4F-ADF6-6687E7217B0E}"/>
              </a:ext>
            </a:extLst>
          </p:cNvPr>
          <p:cNvSpPr txBox="1"/>
          <p:nvPr/>
        </p:nvSpPr>
        <p:spPr>
          <a:xfrm>
            <a:off x="1141924" y="1428750"/>
            <a:ext cx="7461780" cy="954107"/>
          </a:xfrm>
          <a:prstGeom prst="rect">
            <a:avLst/>
          </a:prstGeom>
          <a:noFill/>
        </p:spPr>
        <p:txBody>
          <a:bodyPr wrap="square">
            <a:sp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kumimoji="0" lang="vi-VN" sz="28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mn-cs"/>
              </a:rPr>
              <a:t>Đặc điểm lớn nhất của thời kỳ quá độ lên chủ nghĩa xã hội ở nước ta</a:t>
            </a:r>
            <a:r>
              <a:rPr lang="en-US" sz="2800" dirty="0">
                <a:solidFill>
                  <a:prstClr val="white"/>
                </a:solidFill>
                <a:latin typeface="Times New Roman" panose="02020603050405020304" pitchFamily="18" charset="0"/>
              </a:rPr>
              <a:t> </a:t>
            </a:r>
            <a:r>
              <a:rPr lang="en-US" sz="2800" dirty="0" err="1">
                <a:solidFill>
                  <a:prstClr val="white"/>
                </a:solidFill>
                <a:latin typeface="Times New Roman" panose="02020603050405020304" pitchFamily="18" charset="0"/>
              </a:rPr>
              <a:t>là</a:t>
            </a:r>
            <a:r>
              <a:rPr lang="en-US" sz="2800" dirty="0">
                <a:solidFill>
                  <a:prstClr val="white"/>
                </a:solidFill>
                <a:latin typeface="Times New Roman" panose="02020603050405020304" pitchFamily="18" charset="0"/>
              </a:rPr>
              <a:t> </a:t>
            </a:r>
            <a:r>
              <a:rPr lang="en-US" sz="2800" dirty="0" err="1">
                <a:solidFill>
                  <a:prstClr val="white"/>
                </a:solidFill>
                <a:latin typeface="Times New Roman" panose="02020603050405020304" pitchFamily="18" charset="0"/>
              </a:rPr>
              <a:t>gì</a:t>
            </a:r>
            <a:r>
              <a:rPr lang="en-US" sz="2800" dirty="0">
                <a:solidFill>
                  <a:prstClr val="white"/>
                </a:solidFill>
                <a:latin typeface="Times New Roman" panose="02020603050405020304" pitchFamily="18" charset="0"/>
              </a:rPr>
              <a:t>?</a:t>
            </a:r>
            <a:endParaRPr kumimoji="0" lang="vi-VN" sz="28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mn-cs"/>
            </a:endParaRPr>
          </a:p>
        </p:txBody>
      </p:sp>
      <p:sp>
        <p:nvSpPr>
          <p:cNvPr id="4" name="Oval 3"/>
          <p:cNvSpPr/>
          <p:nvPr/>
        </p:nvSpPr>
        <p:spPr>
          <a:xfrm>
            <a:off x="-15659" y="1313440"/>
            <a:ext cx="1205344" cy="838200"/>
          </a:xfrm>
          <a:prstGeom prst="ellipse">
            <a:avLst/>
          </a:prstGeom>
          <a:solidFill>
            <a:srgbClr val="FF0000"/>
          </a:solidFill>
          <a:ln>
            <a:noFill/>
          </a:ln>
          <a:effectLst>
            <a:glow rad="228600">
              <a:schemeClr val="accent1">
                <a:satMod val="175000"/>
                <a:alpha val="40000"/>
              </a:schemeClr>
            </a:glow>
          </a:effectLst>
          <a:scene3d>
            <a:camera prst="orthographicFront">
              <a:rot lat="0" lon="0" rev="0"/>
            </a:camera>
            <a:lightRig rig="glow" dir="t">
              <a:rot lat="0" lon="0" rev="14100000"/>
            </a:lightRig>
          </a:scene3d>
          <a:sp3d prstMaterial="softEdge">
            <a:bevelT w="127000" prst="artDeco"/>
          </a:sp3d>
        </p:spPr>
        <p:style>
          <a:lnRef idx="0">
            <a:schemeClr val="accent5"/>
          </a:lnRef>
          <a:fillRef idx="3">
            <a:schemeClr val="accent5"/>
          </a:fillRef>
          <a:effectRef idx="3">
            <a:schemeClr val="accent5"/>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4000" b="1" dirty="0">
                <a:solidFill>
                  <a:prstClr val="white"/>
                </a:solidFill>
                <a:latin typeface="Arial" pitchFamily="34" charset="0"/>
                <a:ea typeface="Tahoma" pitchFamily="34" charset="0"/>
                <a:cs typeface="Arial" pitchFamily="34" charset="0"/>
              </a:rPr>
              <a:t>20</a:t>
            </a:r>
            <a:endParaRPr kumimoji="0" lang="en-US" sz="4000" b="1" i="0" u="none" strike="noStrike" kern="1200" cap="none" spc="0" normalizeH="0" baseline="0" noProof="0" dirty="0">
              <a:ln>
                <a:noFill/>
              </a:ln>
              <a:solidFill>
                <a:prstClr val="white"/>
              </a:solidFill>
              <a:effectLst/>
              <a:uLnTx/>
              <a:uFillTx/>
              <a:latin typeface="Arial" pitchFamily="34" charset="0"/>
              <a:ea typeface="Tahoma" pitchFamily="34" charset="0"/>
              <a:cs typeface="Arial" pitchFamily="34" charset="0"/>
            </a:endParaRPr>
          </a:p>
        </p:txBody>
      </p:sp>
    </p:spTree>
    <p:extLst>
      <p:ext uri="{BB962C8B-B14F-4D97-AF65-F5344CB8AC3E}">
        <p14:creationId xmlns:p14="http://schemas.microsoft.com/office/powerpoint/2010/main" val="32750644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500"/>
                                        <p:tgtEl>
                                          <p:spTgt spid="35"/>
                                        </p:tgtEl>
                                      </p:cBhvr>
                                    </p:animEffect>
                                  </p:childTnLst>
                                  <p:subTnLst>
                                    <p:audio>
                                      <p:cMediaNode>
                                        <p:cTn display="0" masterRel="sameClick">
                                          <p:stCondLst>
                                            <p:cond evt="begin" delay="0">
                                              <p:tn val="5"/>
                                            </p:cond>
                                          </p:stCondLst>
                                          <p:endCondLst>
                                            <p:cond evt="onStopAudio" delay="0">
                                              <p:tgtEl>
                                                <p:sldTgt/>
                                              </p:tgtEl>
                                            </p:cond>
                                          </p:endCondLst>
                                        </p:cTn>
                                        <p:tgtEl>
                                          <p:sndTgt r:embed="rId5" name="hammer.wav"/>
                                        </p:tgtEl>
                                      </p:cMediaNode>
                                    </p:audio>
                                  </p:sub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36"/>
                                        </p:tgtEl>
                                        <p:attrNameLst>
                                          <p:attrName>style.visibility</p:attrName>
                                        </p:attrNameLst>
                                      </p:cBhvr>
                                      <p:to>
                                        <p:strVal val="visible"/>
                                      </p:to>
                                    </p:set>
                                  </p:childTnLst>
                                  <p:subTnLst>
                                    <p:audio>
                                      <p:cMediaNode>
                                        <p:cTn display="0" masterRel="sameClick">
                                          <p:stCondLst>
                                            <p:cond evt="begin" delay="0">
                                              <p:tn val="10"/>
                                            </p:cond>
                                          </p:stCondLst>
                                          <p:endCondLst>
                                            <p:cond evt="onStopAudio" delay="0">
                                              <p:tgtEl>
                                                <p:sldTgt/>
                                              </p:tgtEl>
                                            </p:cond>
                                          </p:endCondLst>
                                        </p:cTn>
                                        <p:tgtEl>
                                          <p:sndTgt r:embed="rId5" name="hammer.wav"/>
                                        </p:tgtEl>
                                      </p:cMediaNode>
                                    </p:audio>
                                  </p:sub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79"/>
                                        </p:tgtEl>
                                        <p:attrNameLst>
                                          <p:attrName>style.visibility</p:attrName>
                                        </p:attrNameLst>
                                      </p:cBhvr>
                                      <p:to>
                                        <p:strVal val="visible"/>
                                      </p:to>
                                    </p:set>
                                  </p:childTnLst>
                                  <p:subTnLst>
                                    <p:audio>
                                      <p:cMediaNode>
                                        <p:cTn display="0" masterRel="sameClick">
                                          <p:stCondLst>
                                            <p:cond evt="begin" delay="0">
                                              <p:tn val="14"/>
                                            </p:cond>
                                          </p:stCondLst>
                                          <p:endCondLst>
                                            <p:cond evt="onStopAudio" delay="0">
                                              <p:tgtEl>
                                                <p:sldTgt/>
                                              </p:tgtEl>
                                            </p:cond>
                                          </p:endCondLst>
                                        </p:cTn>
                                        <p:tgtEl>
                                          <p:sndTgt r:embed="rId5" name="hammer.wav"/>
                                        </p:tgtEl>
                                      </p:cMediaNode>
                                    </p:audio>
                                  </p:sub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8"/>
                                        </p:tgtEl>
                                        <p:attrNameLst>
                                          <p:attrName>style.visibility</p:attrName>
                                        </p:attrNameLst>
                                      </p:cBhvr>
                                      <p:to>
                                        <p:strVal val="visible"/>
                                      </p:to>
                                    </p:set>
                                    <p:animEffect transition="in" filter="fade">
                                      <p:cBhvr>
                                        <p:cTn id="20" dur="500"/>
                                        <p:tgtEl>
                                          <p:spTgt spid="38"/>
                                        </p:tgtEl>
                                      </p:cBhvr>
                                    </p:animEffect>
                                  </p:childTnLst>
                                  <p:subTnLst>
                                    <p:audio>
                                      <p:cMediaNode>
                                        <p:cTn display="0" masterRel="sameClick">
                                          <p:stCondLst>
                                            <p:cond evt="begin" delay="0">
                                              <p:tn val="18"/>
                                            </p:cond>
                                          </p:stCondLst>
                                          <p:endCondLst>
                                            <p:cond evt="onStopAudio" delay="0">
                                              <p:tgtEl>
                                                <p:sldTgt/>
                                              </p:tgtEl>
                                            </p:cond>
                                          </p:endCondLst>
                                        </p:cTn>
                                        <p:tgtEl>
                                          <p:sndTgt r:embed="rId5" name="hammer.wav"/>
                                        </p:tgtEl>
                                      </p:cMediaNode>
                                    </p:audio>
                                  </p:sub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76"/>
                                        </p:tgtEl>
                                        <p:attrNameLst>
                                          <p:attrName>style.visibility</p:attrName>
                                        </p:attrNameLst>
                                      </p:cBhvr>
                                      <p:to>
                                        <p:strVal val="visible"/>
                                      </p:to>
                                    </p:set>
                                  </p:childTnLst>
                                  <p:subTnLst>
                                    <p:audio>
                                      <p:cMediaNode>
                                        <p:cTn display="0" masterRel="sameClick">
                                          <p:stCondLst>
                                            <p:cond evt="begin" delay="0">
                                              <p:tn val="23"/>
                                            </p:cond>
                                          </p:stCondLst>
                                          <p:endCondLst>
                                            <p:cond evt="onStopAudio" delay="0">
                                              <p:tgtEl>
                                                <p:sldTgt/>
                                              </p:tgtEl>
                                            </p:cond>
                                          </p:endCondLst>
                                        </p:cTn>
                                        <p:tgtEl>
                                          <p:sndTgt r:embed="rId6" name="type.wav"/>
                                        </p:tgtEl>
                                      </p:cMediaNode>
                                    </p:audio>
                                  </p:subTnLst>
                                </p:cTn>
                              </p:par>
                            </p:childTnLst>
                          </p:cTn>
                        </p:par>
                      </p:childTnLst>
                    </p:cTn>
                  </p:par>
                  <p:par>
                    <p:cTn id="25" fill="hold">
                      <p:stCondLst>
                        <p:cond delay="indefinite"/>
                      </p:stCondLst>
                      <p:childTnLst>
                        <p:par>
                          <p:cTn id="26" fill="hold">
                            <p:stCondLst>
                              <p:cond delay="0"/>
                            </p:stCondLst>
                            <p:childTnLst>
                              <p:par>
                                <p:cTn id="27" presetID="21" presetClass="emph" presetSubtype="0" repeatCount="indefinite" fill="hold" grpId="1" nodeType="clickEffect">
                                  <p:stCondLst>
                                    <p:cond delay="0"/>
                                  </p:stCondLst>
                                  <p:childTnLst>
                                    <p:animClr clrSpc="hsl" dir="cw">
                                      <p:cBhvr override="childStyle">
                                        <p:cTn id="28" dur="1000" fill="hold"/>
                                        <p:tgtEl>
                                          <p:spTgt spid="76"/>
                                        </p:tgtEl>
                                        <p:attrNameLst>
                                          <p:attrName>style.color</p:attrName>
                                        </p:attrNameLst>
                                      </p:cBhvr>
                                      <p:by>
                                        <p:hsl h="7200000" s="0" l="0"/>
                                      </p:by>
                                    </p:animClr>
                                    <p:animClr clrSpc="hsl" dir="cw">
                                      <p:cBhvr>
                                        <p:cTn id="29" dur="1000" fill="hold"/>
                                        <p:tgtEl>
                                          <p:spTgt spid="76"/>
                                        </p:tgtEl>
                                        <p:attrNameLst>
                                          <p:attrName>fillcolor</p:attrName>
                                        </p:attrNameLst>
                                      </p:cBhvr>
                                      <p:by>
                                        <p:hsl h="7200000" s="0" l="0"/>
                                      </p:by>
                                    </p:animClr>
                                    <p:animClr clrSpc="hsl" dir="cw">
                                      <p:cBhvr>
                                        <p:cTn id="30" dur="1000" fill="hold"/>
                                        <p:tgtEl>
                                          <p:spTgt spid="76"/>
                                        </p:tgtEl>
                                        <p:attrNameLst>
                                          <p:attrName>stroke.color</p:attrName>
                                        </p:attrNameLst>
                                      </p:cBhvr>
                                      <p:by>
                                        <p:hsl h="7200000" s="0" l="0"/>
                                      </p:by>
                                    </p:animClr>
                                    <p:set>
                                      <p:cBhvr>
                                        <p:cTn id="31" dur="1000" fill="hold"/>
                                        <p:tgtEl>
                                          <p:spTgt spid="76"/>
                                        </p:tgtEl>
                                        <p:attrNameLst>
                                          <p:attrName>fill.type</p:attrName>
                                        </p:attrNameLst>
                                      </p:cBhvr>
                                      <p:to>
                                        <p:strVal val="solid"/>
                                      </p:to>
                                    </p:set>
                                  </p:childTnLst>
                                  <p:subTnLst>
                                    <p:audio>
                                      <p:cMediaNode>
                                        <p:cTn display="0" masterRel="sameClick">
                                          <p:stCondLst>
                                            <p:cond evt="begin" delay="0">
                                              <p:tn val="27"/>
                                            </p:cond>
                                          </p:stCondLst>
                                          <p:endCondLst>
                                            <p:cond evt="onStopAudio" delay="0">
                                              <p:tgtEl>
                                                <p:sldTgt/>
                                              </p:tgtEl>
                                            </p:cond>
                                          </p:endCondLst>
                                        </p:cTn>
                                        <p:tgtEl>
                                          <p:sndTgt r:embed="rId7" name="drumroll.wav"/>
                                        </p:tgtEl>
                                      </p:cMediaNode>
                                    </p:audio>
                                  </p:subTnLst>
                                </p:cTn>
                              </p:par>
                            </p:childTnLst>
                          </p:cTn>
                        </p:par>
                      </p:childTnLst>
                    </p:cTn>
                  </p:par>
                </p:childTnLst>
              </p:cTn>
              <p:prevCondLst>
                <p:cond evt="onPrev" delay="0">
                  <p:tgtEl>
                    <p:sldTgt/>
                  </p:tgtEl>
                </p:cond>
              </p:prevCondLst>
              <p:nextCondLst>
                <p:cond evt="onNext" delay="0">
                  <p:tgtEl>
                    <p:sldTgt/>
                  </p:tgtEl>
                </p:cond>
              </p:nextCondLst>
            </p:seq>
            <p:video>
              <p:cMediaNode vol="80000">
                <p:cTn id="32" fill="hold" display="0">
                  <p:stCondLst>
                    <p:cond delay="indefinite"/>
                  </p:stCondLst>
                </p:cTn>
                <p:tgtEl>
                  <p:spTgt spid="2"/>
                </p:tgtEl>
              </p:cMediaNode>
            </p:video>
            <p:seq concurrent="1" nextAc="seek">
              <p:cTn id="33" restart="whenNotActive" fill="hold" evtFilter="cancelBubble" nodeType="interactiveSeq">
                <p:stCondLst>
                  <p:cond evt="onClick" delay="0">
                    <p:tgtEl>
                      <p:spTgt spid="55"/>
                    </p:tgtEl>
                  </p:cond>
                </p:stCondLst>
                <p:endSync evt="end" delay="0">
                  <p:rtn val="all"/>
                </p:endSync>
                <p:childTnLst>
                  <p:par>
                    <p:cTn id="34" fill="hold">
                      <p:stCondLst>
                        <p:cond delay="0"/>
                      </p:stCondLst>
                      <p:childTnLst>
                        <p:par>
                          <p:cTn id="35" fill="hold">
                            <p:stCondLst>
                              <p:cond delay="0"/>
                            </p:stCondLst>
                            <p:childTnLst>
                              <p:par>
                                <p:cTn id="36" presetID="2" presetClass="mediacall" presetSubtype="0" fill="hold" nodeType="clickEffect">
                                  <p:stCondLst>
                                    <p:cond delay="0"/>
                                  </p:stCondLst>
                                  <p:childTnLst>
                                    <p:cmd type="call" cmd="togglePause">
                                      <p:cBhvr>
                                        <p:cTn id="37" dur="1" fill="hold"/>
                                        <p:tgtEl>
                                          <p:spTgt spid="2"/>
                                        </p:tgtEl>
                                      </p:cBhvr>
                                    </p:cmd>
                                  </p:childTnLst>
                                </p:cTn>
                              </p:par>
                            </p:childTnLst>
                          </p:cTn>
                        </p:par>
                      </p:childTnLst>
                    </p:cTn>
                  </p:par>
                </p:childTnLst>
              </p:cTn>
              <p:nextCondLst>
                <p:cond evt="onClick" delay="0">
                  <p:tgtEl>
                    <p:spTgt spid="55"/>
                  </p:tgtEl>
                </p:cond>
              </p:nextCondLst>
            </p:seq>
          </p:childTnLst>
        </p:cTn>
      </p:par>
    </p:tnLst>
    <p:bldLst>
      <p:bldP spid="79" grpId="0"/>
      <p:bldP spid="76" grpId="0" animBg="1"/>
      <p:bldP spid="76" grpId="1" animBg="1"/>
      <p:bldP spid="35" grpId="0"/>
      <p:bldP spid="36" grpId="0"/>
      <p:bldP spid="38"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4"/>
          <p:cNvGrpSpPr/>
          <p:nvPr/>
        </p:nvGrpSpPr>
        <p:grpSpPr>
          <a:xfrm>
            <a:off x="0" y="0"/>
            <a:ext cx="9144000" cy="6858000"/>
            <a:chOff x="0" y="0"/>
            <a:chExt cx="9144000" cy="685800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905000" cy="1905000"/>
            </a:xfrm>
            <a:prstGeom prst="rect">
              <a:avLst/>
            </a:prstGeom>
          </p:spPr>
        </p:pic>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05000" y="0"/>
              <a:ext cx="1905000" cy="1905000"/>
            </a:xfrm>
            <a:prstGeom prst="rect">
              <a:avLst/>
            </a:prstGeom>
          </p:spPr>
        </p:pic>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10000" y="0"/>
              <a:ext cx="1905000" cy="1905000"/>
            </a:xfrm>
            <a:prstGeom prst="rect">
              <a:avLst/>
            </a:prstGeom>
          </p:spPr>
        </p:pic>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15000" y="0"/>
              <a:ext cx="1905000" cy="1905000"/>
            </a:xfrm>
            <a:prstGeom prst="rect">
              <a:avLst/>
            </a:prstGeom>
          </p:spPr>
        </p:pic>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39000" y="0"/>
              <a:ext cx="1905000" cy="1905000"/>
            </a:xfrm>
            <a:prstGeom prst="rect">
              <a:avLst/>
            </a:prstGeom>
          </p:spPr>
        </p:pic>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905000"/>
              <a:ext cx="1905000" cy="1905000"/>
            </a:xfrm>
            <a:prstGeom prst="rect">
              <a:avLst/>
            </a:prstGeom>
          </p:spPr>
        </p:pic>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05000" y="1905000"/>
              <a:ext cx="1905000" cy="1905000"/>
            </a:xfrm>
            <a:prstGeom prst="rect">
              <a:avLst/>
            </a:prstGeom>
          </p:spPr>
        </p:pic>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10000" y="1905000"/>
              <a:ext cx="1905000" cy="1905000"/>
            </a:xfrm>
            <a:prstGeom prst="rect">
              <a:avLst/>
            </a:prstGeom>
          </p:spPr>
        </p:pic>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15000" y="1905000"/>
              <a:ext cx="1905000" cy="1905000"/>
            </a:xfrm>
            <a:prstGeom prst="rect">
              <a:avLst/>
            </a:prstGeom>
          </p:spPr>
        </p:pic>
        <p:pic>
          <p:nvPicPr>
            <p:cNvPr id="12" name="Picture 1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39000" y="1905000"/>
              <a:ext cx="1905000" cy="1905000"/>
            </a:xfrm>
            <a:prstGeom prst="rect">
              <a:avLst/>
            </a:prstGeom>
          </p:spPr>
        </p:pic>
        <p:pic>
          <p:nvPicPr>
            <p:cNvPr id="13" name="Picture 1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810000"/>
              <a:ext cx="1905000" cy="1905000"/>
            </a:xfrm>
            <a:prstGeom prst="rect">
              <a:avLst/>
            </a:prstGeom>
          </p:spPr>
        </p:pic>
        <p:pic>
          <p:nvPicPr>
            <p:cNvPr id="14" name="Picture 1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05000" y="3810000"/>
              <a:ext cx="1905000" cy="1905000"/>
            </a:xfrm>
            <a:prstGeom prst="rect">
              <a:avLst/>
            </a:prstGeom>
          </p:spPr>
        </p:pic>
        <p:pic>
          <p:nvPicPr>
            <p:cNvPr id="15" name="Picture 1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10000" y="3810000"/>
              <a:ext cx="1905000" cy="1905000"/>
            </a:xfrm>
            <a:prstGeom prst="rect">
              <a:avLst/>
            </a:prstGeom>
          </p:spPr>
        </p:pic>
        <p:pic>
          <p:nvPicPr>
            <p:cNvPr id="16" name="Picture 1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15000" y="3810000"/>
              <a:ext cx="1905000" cy="1905000"/>
            </a:xfrm>
            <a:prstGeom prst="rect">
              <a:avLst/>
            </a:prstGeom>
          </p:spPr>
        </p:pic>
        <p:pic>
          <p:nvPicPr>
            <p:cNvPr id="17" name="Picture 1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39000" y="3810000"/>
              <a:ext cx="1905000" cy="1905000"/>
            </a:xfrm>
            <a:prstGeom prst="rect">
              <a:avLst/>
            </a:prstGeom>
          </p:spPr>
        </p:pic>
        <p:pic>
          <p:nvPicPr>
            <p:cNvPr id="18" name="Picture 1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953000"/>
              <a:ext cx="1905000" cy="1905000"/>
            </a:xfrm>
            <a:prstGeom prst="rect">
              <a:avLst/>
            </a:prstGeom>
          </p:spPr>
        </p:pic>
        <p:pic>
          <p:nvPicPr>
            <p:cNvPr id="19" name="Picture 1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05000" y="4953000"/>
              <a:ext cx="1905000" cy="1905000"/>
            </a:xfrm>
            <a:prstGeom prst="rect">
              <a:avLst/>
            </a:prstGeom>
          </p:spPr>
        </p:pic>
        <p:pic>
          <p:nvPicPr>
            <p:cNvPr id="20" name="Picture 1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10000" y="4953000"/>
              <a:ext cx="1905000" cy="1905000"/>
            </a:xfrm>
            <a:prstGeom prst="rect">
              <a:avLst/>
            </a:prstGeom>
          </p:spPr>
        </p:pic>
        <p:pic>
          <p:nvPicPr>
            <p:cNvPr id="21" name="Picture 2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15000" y="4953000"/>
              <a:ext cx="1905000" cy="1905000"/>
            </a:xfrm>
            <a:prstGeom prst="rect">
              <a:avLst/>
            </a:prstGeom>
          </p:spPr>
        </p:pic>
        <p:pic>
          <p:nvPicPr>
            <p:cNvPr id="22" name="Picture 2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39000" y="4953000"/>
              <a:ext cx="1905000" cy="1905000"/>
            </a:xfrm>
            <a:prstGeom prst="rect">
              <a:avLst/>
            </a:prstGeom>
          </p:spPr>
        </p:pic>
      </p:grpSp>
      <p:sp>
        <p:nvSpPr>
          <p:cNvPr id="25" name="Rectangle 24">
            <a:hlinkClick r:id="rId3" action="ppaction://hlinkpres?slideindex=1&amp;slidetitle="/>
          </p:cNvPr>
          <p:cNvSpPr/>
          <p:nvPr/>
        </p:nvSpPr>
        <p:spPr>
          <a:xfrm>
            <a:off x="1296086" y="2514600"/>
            <a:ext cx="6932828" cy="2100575"/>
          </a:xfrm>
          <a:prstGeom prst="rect">
            <a:avLst/>
          </a:prstGeom>
          <a:noFill/>
        </p:spPr>
        <p:txBody>
          <a:bodyPr wrap="square" lIns="68580" tIns="34290" rIns="68580" bIns="34290">
            <a:spAutoFit/>
          </a:bodyPr>
          <a:lstStyle/>
          <a:p>
            <a:pPr algn="ctr"/>
            <a:r>
              <a:rPr lang="en-US" sz="6600" b="1" dirty="0" err="1">
                <a:ln w="22225">
                  <a:solidFill>
                    <a:schemeClr val="accent2"/>
                  </a:solidFill>
                  <a:prstDash val="solid"/>
                </a:ln>
                <a:solidFill>
                  <a:schemeClr val="accent2">
                    <a:lumMod val="40000"/>
                    <a:lumOff val="60000"/>
                  </a:schemeClr>
                </a:solidFill>
                <a:latin typeface="Times New Roman" pitchFamily="18" charset="0"/>
                <a:cs typeface="Times New Roman" pitchFamily="18" charset="0"/>
              </a:rPr>
              <a:t>Chúc</a:t>
            </a:r>
            <a:r>
              <a:rPr lang="en-US" sz="6600" b="1" dirty="0">
                <a:ln w="22225">
                  <a:solidFill>
                    <a:schemeClr val="accent2"/>
                  </a:solidFill>
                  <a:prstDash val="solid"/>
                </a:ln>
                <a:solidFill>
                  <a:schemeClr val="accent2">
                    <a:lumMod val="40000"/>
                    <a:lumOff val="60000"/>
                  </a:schemeClr>
                </a:solidFill>
                <a:latin typeface="Times New Roman" pitchFamily="18" charset="0"/>
                <a:cs typeface="Times New Roman" pitchFamily="18" charset="0"/>
              </a:rPr>
              <a:t> </a:t>
            </a:r>
            <a:r>
              <a:rPr lang="en-US" sz="6600" b="1" dirty="0" err="1">
                <a:ln w="22225">
                  <a:solidFill>
                    <a:schemeClr val="accent2"/>
                  </a:solidFill>
                  <a:prstDash val="solid"/>
                </a:ln>
                <a:solidFill>
                  <a:schemeClr val="accent2">
                    <a:lumMod val="40000"/>
                    <a:lumOff val="60000"/>
                  </a:schemeClr>
                </a:solidFill>
                <a:latin typeface="Times New Roman" pitchFamily="18" charset="0"/>
                <a:cs typeface="Times New Roman" pitchFamily="18" charset="0"/>
              </a:rPr>
              <a:t>các</a:t>
            </a:r>
            <a:r>
              <a:rPr lang="en-US" sz="6600" b="1" dirty="0">
                <a:ln w="22225">
                  <a:solidFill>
                    <a:schemeClr val="accent2"/>
                  </a:solidFill>
                  <a:prstDash val="solid"/>
                </a:ln>
                <a:solidFill>
                  <a:schemeClr val="accent2">
                    <a:lumMod val="40000"/>
                    <a:lumOff val="60000"/>
                  </a:schemeClr>
                </a:solidFill>
                <a:latin typeface="Times New Roman" pitchFamily="18" charset="0"/>
                <a:cs typeface="Times New Roman" pitchFamily="18" charset="0"/>
              </a:rPr>
              <a:t> </a:t>
            </a:r>
            <a:r>
              <a:rPr lang="en-US" sz="6600" b="1" dirty="0" err="1">
                <a:ln w="22225">
                  <a:solidFill>
                    <a:schemeClr val="accent2"/>
                  </a:solidFill>
                  <a:prstDash val="solid"/>
                </a:ln>
                <a:solidFill>
                  <a:schemeClr val="accent2">
                    <a:lumMod val="40000"/>
                    <a:lumOff val="60000"/>
                  </a:schemeClr>
                </a:solidFill>
                <a:latin typeface="Times New Roman" pitchFamily="18" charset="0"/>
                <a:cs typeface="Times New Roman" pitchFamily="18" charset="0"/>
              </a:rPr>
              <a:t>em</a:t>
            </a:r>
            <a:r>
              <a:rPr lang="en-US" sz="6600" b="1" dirty="0">
                <a:ln w="22225">
                  <a:solidFill>
                    <a:schemeClr val="accent2"/>
                  </a:solidFill>
                  <a:prstDash val="solid"/>
                </a:ln>
                <a:solidFill>
                  <a:schemeClr val="accent2">
                    <a:lumMod val="40000"/>
                    <a:lumOff val="60000"/>
                  </a:schemeClr>
                </a:solidFill>
                <a:latin typeface="Times New Roman" pitchFamily="18" charset="0"/>
                <a:cs typeface="Times New Roman" pitchFamily="18" charset="0"/>
              </a:rPr>
              <a:t> </a:t>
            </a:r>
            <a:r>
              <a:rPr lang="en-US" sz="6600" b="1" dirty="0" err="1">
                <a:ln w="22225">
                  <a:solidFill>
                    <a:schemeClr val="accent2"/>
                  </a:solidFill>
                  <a:prstDash val="solid"/>
                </a:ln>
                <a:solidFill>
                  <a:schemeClr val="accent2">
                    <a:lumMod val="40000"/>
                    <a:lumOff val="60000"/>
                  </a:schemeClr>
                </a:solidFill>
                <a:latin typeface="Times New Roman" pitchFamily="18" charset="0"/>
                <a:cs typeface="Times New Roman" pitchFamily="18" charset="0"/>
              </a:rPr>
              <a:t>học</a:t>
            </a:r>
            <a:r>
              <a:rPr lang="en-US" sz="6600" b="1" dirty="0">
                <a:ln w="22225">
                  <a:solidFill>
                    <a:schemeClr val="accent2"/>
                  </a:solidFill>
                  <a:prstDash val="solid"/>
                </a:ln>
                <a:solidFill>
                  <a:schemeClr val="accent2">
                    <a:lumMod val="40000"/>
                    <a:lumOff val="60000"/>
                  </a:schemeClr>
                </a:solidFill>
                <a:latin typeface="Times New Roman" pitchFamily="18" charset="0"/>
                <a:cs typeface="Times New Roman" pitchFamily="18" charset="0"/>
              </a:rPr>
              <a:t> </a:t>
            </a:r>
            <a:r>
              <a:rPr lang="en-US" sz="6600" b="1" dirty="0" err="1">
                <a:ln w="22225">
                  <a:solidFill>
                    <a:schemeClr val="accent2"/>
                  </a:solidFill>
                  <a:prstDash val="solid"/>
                </a:ln>
                <a:solidFill>
                  <a:schemeClr val="accent2">
                    <a:lumMod val="40000"/>
                    <a:lumOff val="60000"/>
                  </a:schemeClr>
                </a:solidFill>
                <a:latin typeface="Times New Roman" pitchFamily="18" charset="0"/>
                <a:cs typeface="Times New Roman" pitchFamily="18" charset="0"/>
              </a:rPr>
              <a:t>tốt</a:t>
            </a:r>
            <a:r>
              <a:rPr lang="en-US" sz="6600" b="1" dirty="0">
                <a:ln w="22225">
                  <a:solidFill>
                    <a:schemeClr val="accent2"/>
                  </a:solidFill>
                  <a:prstDash val="solid"/>
                </a:ln>
                <a:solidFill>
                  <a:schemeClr val="accent2">
                    <a:lumMod val="40000"/>
                    <a:lumOff val="60000"/>
                  </a:schemeClr>
                </a:solidFill>
                <a:latin typeface="Times New Roman" pitchFamily="18" charset="0"/>
                <a:cs typeface="Times New Roman" pitchFamily="18" charset="0"/>
              </a:rPr>
              <a:t> </a:t>
            </a:r>
            <a:r>
              <a:rPr lang="en-US" sz="6600" b="1" dirty="0" err="1">
                <a:ln w="22225">
                  <a:solidFill>
                    <a:schemeClr val="accent2"/>
                  </a:solidFill>
                  <a:prstDash val="solid"/>
                </a:ln>
                <a:solidFill>
                  <a:schemeClr val="accent2">
                    <a:lumMod val="40000"/>
                    <a:lumOff val="60000"/>
                  </a:schemeClr>
                </a:solidFill>
                <a:latin typeface="Times New Roman" pitchFamily="18" charset="0"/>
                <a:cs typeface="Times New Roman" pitchFamily="18" charset="0"/>
              </a:rPr>
              <a:t>và</a:t>
            </a:r>
            <a:r>
              <a:rPr lang="en-US" sz="6600" b="1" dirty="0">
                <a:ln w="22225">
                  <a:solidFill>
                    <a:schemeClr val="accent2"/>
                  </a:solidFill>
                  <a:prstDash val="solid"/>
                </a:ln>
                <a:solidFill>
                  <a:schemeClr val="accent2">
                    <a:lumMod val="40000"/>
                    <a:lumOff val="60000"/>
                  </a:schemeClr>
                </a:solidFill>
                <a:latin typeface="Times New Roman" pitchFamily="18" charset="0"/>
                <a:cs typeface="Times New Roman" pitchFamily="18" charset="0"/>
              </a:rPr>
              <a:t> </a:t>
            </a:r>
            <a:r>
              <a:rPr lang="en-US" sz="6600" b="1" dirty="0" err="1">
                <a:ln w="22225">
                  <a:solidFill>
                    <a:schemeClr val="accent2"/>
                  </a:solidFill>
                  <a:prstDash val="solid"/>
                </a:ln>
                <a:solidFill>
                  <a:schemeClr val="accent2">
                    <a:lumMod val="40000"/>
                    <a:lumOff val="60000"/>
                  </a:schemeClr>
                </a:solidFill>
                <a:latin typeface="Times New Roman" pitchFamily="18" charset="0"/>
                <a:cs typeface="Times New Roman" pitchFamily="18" charset="0"/>
              </a:rPr>
              <a:t>thành</a:t>
            </a:r>
            <a:r>
              <a:rPr lang="en-US" sz="6600" b="1" dirty="0">
                <a:ln w="22225">
                  <a:solidFill>
                    <a:schemeClr val="accent2"/>
                  </a:solidFill>
                  <a:prstDash val="solid"/>
                </a:ln>
                <a:solidFill>
                  <a:schemeClr val="accent2">
                    <a:lumMod val="40000"/>
                    <a:lumOff val="60000"/>
                  </a:schemeClr>
                </a:solidFill>
                <a:latin typeface="Times New Roman" pitchFamily="18" charset="0"/>
                <a:cs typeface="Times New Roman" pitchFamily="18" charset="0"/>
              </a:rPr>
              <a:t> </a:t>
            </a:r>
            <a:r>
              <a:rPr lang="en-US" sz="6600" b="1" dirty="0" err="1">
                <a:ln w="22225">
                  <a:solidFill>
                    <a:schemeClr val="accent2"/>
                  </a:solidFill>
                  <a:prstDash val="solid"/>
                </a:ln>
                <a:solidFill>
                  <a:schemeClr val="accent2">
                    <a:lumMod val="40000"/>
                    <a:lumOff val="60000"/>
                  </a:schemeClr>
                </a:solidFill>
                <a:latin typeface="Times New Roman" pitchFamily="18" charset="0"/>
                <a:cs typeface="Times New Roman" pitchFamily="18" charset="0"/>
              </a:rPr>
              <a:t>công</a:t>
            </a:r>
            <a:r>
              <a:rPr lang="en-US" sz="6600" b="1" dirty="0">
                <a:ln w="22225">
                  <a:solidFill>
                    <a:schemeClr val="accent2"/>
                  </a:solidFill>
                  <a:prstDash val="solid"/>
                </a:ln>
                <a:solidFill>
                  <a:schemeClr val="accent2">
                    <a:lumMod val="40000"/>
                    <a:lumOff val="60000"/>
                  </a:schemeClr>
                </a:solidFill>
                <a:latin typeface="Times New Roman" pitchFamily="18" charset="0"/>
                <a:cs typeface="Times New Roman" pitchFamily="18" charset="0"/>
              </a:rPr>
              <a:t>!</a:t>
            </a:r>
          </a:p>
        </p:txBody>
      </p:sp>
    </p:spTree>
    <p:extLst>
      <p:ext uri="{BB962C8B-B14F-4D97-AF65-F5344CB8AC3E}">
        <p14:creationId xmlns:p14="http://schemas.microsoft.com/office/powerpoint/2010/main" val="1498165729"/>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8">
            <a:lum/>
          </a:blip>
          <a:srcRect/>
          <a:stretch>
            <a:fillRect l="-10000" r="-10000"/>
          </a:stretch>
        </a:blipFill>
        <a:effectLst/>
      </p:bgPr>
    </p:bg>
    <p:spTree>
      <p:nvGrpSpPr>
        <p:cNvPr id="1" name=""/>
        <p:cNvGrpSpPr/>
        <p:nvPr/>
      </p:nvGrpSpPr>
      <p:grpSpPr>
        <a:xfrm>
          <a:off x="0" y="0"/>
          <a:ext cx="0" cy="0"/>
          <a:chOff x="0" y="0"/>
          <a:chExt cx="0" cy="0"/>
        </a:xfrm>
      </p:grpSpPr>
      <p:sp>
        <p:nvSpPr>
          <p:cNvPr id="79" name="Rectangle 78"/>
          <p:cNvSpPr/>
          <p:nvPr/>
        </p:nvSpPr>
        <p:spPr>
          <a:xfrm>
            <a:off x="447689" y="4980273"/>
            <a:ext cx="8032968" cy="477054"/>
          </a:xfrm>
          <a:prstGeom prst="rect">
            <a:avLst/>
          </a:prstGeom>
        </p:spPr>
        <p:txBody>
          <a:bodyPr wrap="none">
            <a:spAutoFit/>
            <a:scene3d>
              <a:camera prst="orthographicFront"/>
              <a:lightRig rig="balanced" dir="t">
                <a:rot lat="0" lon="0" rev="2100000"/>
              </a:lightRig>
            </a:scene3d>
            <a:sp3d extrusionH="57150" prstMaterial="metal">
              <a:bevelT w="38100" h="25400"/>
              <a:contourClr>
                <a:schemeClr val="bg2"/>
              </a:contourClr>
            </a:sp3d>
          </a:bodyPr>
          <a:lstStyle/>
          <a:p>
            <a:pPr algn="just"/>
            <a:r>
              <a:rPr lang="vi-VN" sz="2500" dirty="0">
                <a:solidFill>
                  <a:schemeClr val="bg1"/>
                </a:solidFill>
                <a:latin typeface="+mj-lt"/>
              </a:rPr>
              <a:t>C. </a:t>
            </a:r>
            <a:r>
              <a:rPr lang="en-US" sz="2500" dirty="0">
                <a:solidFill>
                  <a:schemeClr val="bg1"/>
                </a:solidFill>
                <a:latin typeface="+mj-lt"/>
              </a:rPr>
              <a:t>K</a:t>
            </a:r>
            <a:r>
              <a:rPr lang="vi-VN" sz="2500" dirty="0">
                <a:solidFill>
                  <a:schemeClr val="bg1"/>
                </a:solidFill>
                <a:latin typeface="+mj-lt"/>
              </a:rPr>
              <a:t>hoa học kỹ thuật tiến tiến và có tinh thần tổ chức kỷ luật.</a:t>
            </a:r>
          </a:p>
        </p:txBody>
      </p:sp>
      <p:sp>
        <p:nvSpPr>
          <p:cNvPr id="76" name="Hexagon 75"/>
          <p:cNvSpPr/>
          <p:nvPr/>
        </p:nvSpPr>
        <p:spPr>
          <a:xfrm>
            <a:off x="249792" y="3018275"/>
            <a:ext cx="8017160" cy="855206"/>
          </a:xfrm>
          <a:prstGeom prst="hexagon">
            <a:avLst>
              <a:gd name="adj" fmla="val 43803"/>
              <a:gd name="vf" fmla="val 115470"/>
            </a:avLst>
          </a:prstGeom>
          <a:ln/>
        </p:spPr>
        <p:style>
          <a:lnRef idx="3">
            <a:schemeClr val="lt1"/>
          </a:lnRef>
          <a:fillRef idx="1">
            <a:schemeClr val="accent6"/>
          </a:fillRef>
          <a:effectRef idx="1">
            <a:schemeClr val="accent6"/>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sp3d extrusionH="57150">
              <a:bevelT w="38100" h="38100" prst="angle"/>
            </a:sp3d>
          </a:bodyPr>
          <a:lstStyle/>
          <a:p>
            <a:pPr algn="ctr"/>
            <a:r>
              <a:rPr lang="en-US" sz="2700" dirty="0">
                <a:solidFill>
                  <a:prstClr val="white"/>
                </a:solidFill>
                <a:latin typeface="Times New Roman" pitchFamily="18" charset="0"/>
                <a:cs typeface="Times New Roman" pitchFamily="18" charset="0"/>
              </a:rPr>
              <a:t>  </a:t>
            </a:r>
            <a:endParaRPr lang="en-US" sz="2700" b="1" dirty="0">
              <a:solidFill>
                <a:prstClr val="white"/>
              </a:solidFill>
              <a:latin typeface="Times New Roman" pitchFamily="18" charset="0"/>
              <a:ea typeface="Tahoma" pitchFamily="34" charset="0"/>
              <a:cs typeface="Times New Roman" pitchFamily="18" charset="0"/>
            </a:endParaRPr>
          </a:p>
        </p:txBody>
      </p:sp>
      <p:sp>
        <p:nvSpPr>
          <p:cNvPr id="11" name="Oval 10"/>
          <p:cNvSpPr/>
          <p:nvPr/>
        </p:nvSpPr>
        <p:spPr>
          <a:xfrm>
            <a:off x="-15659" y="1313440"/>
            <a:ext cx="838200" cy="838200"/>
          </a:xfrm>
          <a:prstGeom prst="ellipse">
            <a:avLst/>
          </a:prstGeom>
          <a:solidFill>
            <a:srgbClr val="FF0000"/>
          </a:solidFill>
          <a:ln>
            <a:noFill/>
          </a:ln>
          <a:effectLst>
            <a:glow rad="228600">
              <a:schemeClr val="accent1">
                <a:satMod val="175000"/>
                <a:alpha val="40000"/>
              </a:schemeClr>
            </a:glow>
          </a:effectLst>
          <a:scene3d>
            <a:camera prst="orthographicFront">
              <a:rot lat="0" lon="0" rev="0"/>
            </a:camera>
            <a:lightRig rig="glow" dir="t">
              <a:rot lat="0" lon="0" rev="14100000"/>
            </a:lightRig>
          </a:scene3d>
          <a:sp3d prstMaterial="softEdge">
            <a:bevelT w="127000" prst="artDeco"/>
          </a:sp3d>
        </p:spPr>
        <p:style>
          <a:lnRef idx="0">
            <a:schemeClr val="accent5"/>
          </a:lnRef>
          <a:fillRef idx="3">
            <a:schemeClr val="accent5"/>
          </a:fillRef>
          <a:effectRef idx="3">
            <a:schemeClr val="accent5"/>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4000" b="1" dirty="0">
                <a:solidFill>
                  <a:prstClr val="white"/>
                </a:solidFill>
                <a:latin typeface="Arial" pitchFamily="34" charset="0"/>
                <a:ea typeface="Tahoma" pitchFamily="34" charset="0"/>
                <a:cs typeface="Arial" pitchFamily="34" charset="0"/>
              </a:rPr>
              <a:t>2</a:t>
            </a:r>
          </a:p>
        </p:txBody>
      </p:sp>
      <p:sp>
        <p:nvSpPr>
          <p:cNvPr id="19" name="Rectangle 18"/>
          <p:cNvSpPr/>
          <p:nvPr/>
        </p:nvSpPr>
        <p:spPr>
          <a:xfrm>
            <a:off x="1476" y="152400"/>
            <a:ext cx="4320733" cy="830997"/>
          </a:xfrm>
          <a:prstGeom prst="rect">
            <a:avLst/>
          </a:prstGeom>
          <a:noFill/>
          <a:ln>
            <a:noFill/>
          </a:ln>
          <a:effectLst>
            <a:outerShdw blurRad="127000" dist="38100" dir="2700000" algn="ctr">
              <a:srgbClr val="000000">
                <a:alpha val="45000"/>
              </a:srgbClr>
            </a:outerShdw>
          </a:effectLst>
        </p:spPr>
        <p:txBody>
          <a:bodyPr wrap="square" lIns="91440" tIns="45720" rIns="91440" bIns="45720">
            <a:spAutoFit/>
            <a:scene3d>
              <a:camera prst="orthographicFront"/>
              <a:lightRig rig="glow" dir="tl">
                <a:rot lat="0" lon="0" rev="5400000"/>
              </a:lightRig>
            </a:scene3d>
            <a:sp3d contourW="12700">
              <a:bevelT w="25400" h="25400"/>
              <a:contourClr>
                <a:schemeClr val="accent6">
                  <a:shade val="73000"/>
                </a:schemeClr>
              </a:contourClr>
            </a:sp3d>
          </a:bodyPr>
          <a:lstStyle/>
          <a:p>
            <a:pPr algn="ctr"/>
            <a:r>
              <a:rPr lang="en-US" sz="4800" b="1" dirty="0">
                <a:ln w="11430"/>
                <a:gradFill>
                  <a:gsLst>
                    <a:gs pos="0">
                      <a:srgbClr val="F79646">
                        <a:tint val="90000"/>
                        <a:satMod val="120000"/>
                      </a:srgbClr>
                    </a:gs>
                    <a:gs pos="25000">
                      <a:srgbClr val="F79646">
                        <a:tint val="93000"/>
                        <a:satMod val="120000"/>
                      </a:srgbClr>
                    </a:gs>
                    <a:gs pos="50000">
                      <a:srgbClr val="F79646">
                        <a:shade val="89000"/>
                        <a:satMod val="110000"/>
                      </a:srgbClr>
                    </a:gs>
                    <a:gs pos="75000">
                      <a:srgbClr val="F79646">
                        <a:tint val="93000"/>
                        <a:satMod val="120000"/>
                      </a:srgbClr>
                    </a:gs>
                    <a:gs pos="100000">
                      <a:srgbClr val="F79646">
                        <a:tint val="90000"/>
                        <a:satMod val="120000"/>
                      </a:srgbClr>
                    </a:gs>
                  </a:gsLst>
                  <a:lin ang="5400000"/>
                </a:gradFill>
                <a:effectLst>
                  <a:glow rad="228600">
                    <a:srgbClr val="4F81BD">
                      <a:satMod val="175000"/>
                      <a:alpha val="40000"/>
                    </a:srgbClr>
                  </a:glow>
                  <a:outerShdw blurRad="80000" dist="40000" dir="5040000" algn="tl">
                    <a:srgbClr val="000000">
                      <a:alpha val="30000"/>
                    </a:srgbClr>
                  </a:outerShdw>
                  <a:reflection blurRad="6350" stA="55000" endA="300" endPos="45500" dir="5400000" sy="-100000" algn="bl" rotWithShape="0"/>
                </a:effectLst>
              </a:rPr>
              <a:t>ÔN TẬP</a:t>
            </a:r>
          </a:p>
        </p:txBody>
      </p:sp>
      <p:pic>
        <p:nvPicPr>
          <p:cNvPr id="25" name="Picture 9" descr="Animate"/>
          <p:cNvPicPr>
            <a:picLocks noChangeAspect="1" noChangeArrowheads="1" noCrop="1"/>
          </p:cNvPicPr>
          <p:nvPr/>
        </p:nvPicPr>
        <p:blipFill>
          <a:blip r:embed="rId9">
            <a:extLst>
              <a:ext uri="{28A0092B-C50C-407E-A947-70E740481C1C}">
                <a14:useLocalDpi xmlns:a14="http://schemas.microsoft.com/office/drawing/2010/main" val="0"/>
              </a:ext>
            </a:extLst>
          </a:blip>
          <a:srcRect/>
          <a:stretch>
            <a:fillRect/>
          </a:stretch>
        </p:blipFill>
        <p:spPr bwMode="auto">
          <a:xfrm>
            <a:off x="249792" y="1190098"/>
            <a:ext cx="9144000" cy="158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 name="Picture 9" descr="Animate"/>
          <p:cNvPicPr>
            <a:picLocks noChangeAspect="1" noChangeArrowheads="1" noCrop="1"/>
          </p:cNvPicPr>
          <p:nvPr/>
        </p:nvPicPr>
        <p:blipFill>
          <a:blip r:embed="rId9">
            <a:extLst>
              <a:ext uri="{28A0092B-C50C-407E-A947-70E740481C1C}">
                <a14:useLocalDpi xmlns:a14="http://schemas.microsoft.com/office/drawing/2010/main" val="0"/>
              </a:ext>
            </a:extLst>
          </a:blip>
          <a:srcRect/>
          <a:stretch>
            <a:fillRect/>
          </a:stretch>
        </p:blipFill>
        <p:spPr bwMode="auto">
          <a:xfrm>
            <a:off x="0" y="-6350"/>
            <a:ext cx="9144000" cy="158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5" name="Picture 54" descr="Buttons (10).png"/>
          <p:cNvPicPr>
            <a:picLocks noChangeAspect="1"/>
          </p:cNvPicPr>
          <p:nvPr/>
        </p:nvPicPr>
        <p:blipFill>
          <a:blip r:embed="rId10" cstate="print"/>
          <a:stretch>
            <a:fillRect/>
          </a:stretch>
        </p:blipFill>
        <p:spPr>
          <a:xfrm>
            <a:off x="8662221" y="1828800"/>
            <a:ext cx="481779" cy="496229"/>
          </a:xfrm>
          <a:prstGeom prst="rect">
            <a:avLst/>
          </a:prstGeom>
          <a:ln>
            <a:noFill/>
          </a:ln>
          <a:effectLst>
            <a:outerShdw blurRad="190500" algn="tl" rotWithShape="0">
              <a:srgbClr val="000000">
                <a:alpha val="70000"/>
              </a:srgbClr>
            </a:outerShdw>
          </a:effectLst>
        </p:spPr>
      </p:pic>
      <p:grpSp>
        <p:nvGrpSpPr>
          <p:cNvPr id="20" name="Group 19"/>
          <p:cNvGrpSpPr/>
          <p:nvPr/>
        </p:nvGrpSpPr>
        <p:grpSpPr>
          <a:xfrm>
            <a:off x="14240" y="1344806"/>
            <a:ext cx="9282160" cy="1409837"/>
            <a:chOff x="23978" y="2133015"/>
            <a:chExt cx="9109994" cy="2192095"/>
          </a:xfrm>
        </p:grpSpPr>
        <p:sp>
          <p:nvSpPr>
            <p:cNvPr id="18" name="Hexagon 17"/>
            <p:cNvSpPr/>
            <p:nvPr/>
          </p:nvSpPr>
          <p:spPr>
            <a:xfrm>
              <a:off x="685800" y="2133015"/>
              <a:ext cx="7868457" cy="2192095"/>
            </a:xfrm>
            <a:prstGeom prst="hexagon">
              <a:avLst>
                <a:gd name="adj" fmla="val 27268"/>
                <a:gd name="vf" fmla="val 115470"/>
              </a:avLst>
            </a:prstGeom>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sp3d extrusionH="57150">
                <a:bevelT w="57150" h="38100" prst="artDeco"/>
              </a:sp3d>
            </a:bodyPr>
            <a:lstStyle/>
            <a:p>
              <a:pPr algn="just"/>
              <a:endParaRPr lang="en-US" sz="2800" b="1" dirty="0">
                <a:solidFill>
                  <a:srgbClr val="FFFF00"/>
                </a:solidFill>
                <a:latin typeface="Times New Roman" pitchFamily="18" charset="0"/>
                <a:cs typeface="Times New Roman" pitchFamily="18" charset="0"/>
              </a:endParaRPr>
            </a:p>
          </p:txBody>
        </p:sp>
        <p:cxnSp>
          <p:nvCxnSpPr>
            <p:cNvPr id="30" name="Straight Connector 29"/>
            <p:cNvCxnSpPr/>
            <p:nvPr/>
          </p:nvCxnSpPr>
          <p:spPr>
            <a:xfrm>
              <a:off x="8534400" y="3211657"/>
              <a:ext cx="59957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 name="Straight Connector 2"/>
            <p:cNvCxnSpPr>
              <a:endCxn id="18" idx="3"/>
            </p:cNvCxnSpPr>
            <p:nvPr/>
          </p:nvCxnSpPr>
          <p:spPr>
            <a:xfrm>
              <a:off x="23978" y="3229063"/>
              <a:ext cx="661822"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35" name="Rectangle 34"/>
          <p:cNvSpPr/>
          <p:nvPr/>
        </p:nvSpPr>
        <p:spPr>
          <a:xfrm>
            <a:off x="505291" y="3014991"/>
            <a:ext cx="7506162" cy="861774"/>
          </a:xfrm>
          <a:prstGeom prst="rect">
            <a:avLst/>
          </a:prstGeom>
        </p:spPr>
        <p:txBody>
          <a:bodyPr wrap="square">
            <a:spAutoFit/>
            <a:scene3d>
              <a:camera prst="orthographicFront"/>
              <a:lightRig rig="balanced" dir="t">
                <a:rot lat="0" lon="0" rev="2100000"/>
              </a:lightRig>
            </a:scene3d>
            <a:sp3d extrusionH="57150" prstMaterial="metal">
              <a:bevelT w="38100" h="25400"/>
              <a:contourClr>
                <a:schemeClr val="bg2"/>
              </a:contourClr>
            </a:sp3d>
          </a:bodyPr>
          <a:lstStyle/>
          <a:p>
            <a:pPr algn="just"/>
            <a:r>
              <a:rPr lang="vi-VN" sz="2500" dirty="0">
                <a:solidFill>
                  <a:schemeClr val="bg1"/>
                </a:solidFill>
                <a:latin typeface="+mj-lt"/>
              </a:rPr>
              <a:t>A. </a:t>
            </a:r>
            <a:r>
              <a:rPr lang="en-US" sz="2500" dirty="0">
                <a:solidFill>
                  <a:schemeClr val="bg1"/>
                </a:solidFill>
                <a:latin typeface="+mj-lt"/>
              </a:rPr>
              <a:t>P</a:t>
            </a:r>
            <a:r>
              <a:rPr lang="vi-VN" sz="2500" dirty="0">
                <a:solidFill>
                  <a:schemeClr val="bg1"/>
                </a:solidFill>
                <a:latin typeface="+mj-lt"/>
              </a:rPr>
              <a:t>hương thức sản xuất tiên tiến và có một lý luận khoa học, cách mạng.</a:t>
            </a:r>
          </a:p>
        </p:txBody>
      </p:sp>
      <p:sp>
        <p:nvSpPr>
          <p:cNvPr id="36" name="Rectangle 35"/>
          <p:cNvSpPr/>
          <p:nvPr/>
        </p:nvSpPr>
        <p:spPr>
          <a:xfrm>
            <a:off x="447689" y="3950201"/>
            <a:ext cx="7805741" cy="892552"/>
          </a:xfrm>
          <a:prstGeom prst="rect">
            <a:avLst/>
          </a:prstGeom>
        </p:spPr>
        <p:txBody>
          <a:bodyPr wrap="square">
            <a:spAutoFit/>
            <a:scene3d>
              <a:camera prst="orthographicFront"/>
              <a:lightRig rig="balanced" dir="t">
                <a:rot lat="0" lon="0" rev="2100000"/>
              </a:lightRig>
            </a:scene3d>
            <a:sp3d extrusionH="57150" prstMaterial="metal">
              <a:bevelT w="38100" h="25400"/>
              <a:contourClr>
                <a:schemeClr val="bg2"/>
              </a:contourClr>
            </a:sp3d>
          </a:bodyPr>
          <a:lstStyle/>
          <a:p>
            <a:pPr algn="just"/>
            <a:r>
              <a:rPr lang="vi-VN" sz="2600" dirty="0">
                <a:solidFill>
                  <a:schemeClr val="bg1"/>
                </a:solidFill>
                <a:latin typeface="+mj-lt"/>
              </a:rPr>
              <a:t>B. </a:t>
            </a:r>
            <a:r>
              <a:rPr lang="en-US" sz="2600" dirty="0">
                <a:solidFill>
                  <a:schemeClr val="bg1"/>
                </a:solidFill>
                <a:latin typeface="+mj-lt"/>
              </a:rPr>
              <a:t>T</a:t>
            </a:r>
            <a:r>
              <a:rPr lang="vi-VN" sz="2600" dirty="0">
                <a:solidFill>
                  <a:schemeClr val="bg1"/>
                </a:solidFill>
                <a:latin typeface="+mj-lt"/>
              </a:rPr>
              <a:t>inh thần cách mạng tiên tiến và có lợi ích đối kháng với giai cấp tư sản</a:t>
            </a:r>
            <a:r>
              <a:rPr lang="en-US" sz="2600" dirty="0">
                <a:solidFill>
                  <a:schemeClr val="bg1"/>
                </a:solidFill>
                <a:latin typeface="+mj-lt"/>
              </a:rPr>
              <a:t>.</a:t>
            </a:r>
            <a:endParaRPr lang="vi-VN" sz="2600" dirty="0">
              <a:solidFill>
                <a:schemeClr val="bg1"/>
              </a:solidFill>
              <a:latin typeface="+mj-lt"/>
            </a:endParaRPr>
          </a:p>
        </p:txBody>
      </p:sp>
      <p:sp>
        <p:nvSpPr>
          <p:cNvPr id="38" name="Rectangle 37"/>
          <p:cNvSpPr/>
          <p:nvPr/>
        </p:nvSpPr>
        <p:spPr>
          <a:xfrm>
            <a:off x="447689" y="5594847"/>
            <a:ext cx="8552004" cy="861774"/>
          </a:xfrm>
          <a:prstGeom prst="rect">
            <a:avLst/>
          </a:prstGeom>
        </p:spPr>
        <p:txBody>
          <a:bodyPr wrap="square">
            <a:spAutoFit/>
            <a:scene3d>
              <a:camera prst="orthographicFront"/>
              <a:lightRig rig="balanced" dir="t">
                <a:rot lat="0" lon="0" rev="2100000"/>
              </a:lightRig>
            </a:scene3d>
            <a:sp3d extrusionH="57150" prstMaterial="metal">
              <a:bevelT w="38100" h="25400"/>
              <a:contourClr>
                <a:schemeClr val="bg2"/>
              </a:contourClr>
            </a:sp3d>
          </a:bodyPr>
          <a:lstStyle/>
          <a:p>
            <a:pPr algn="just"/>
            <a:r>
              <a:rPr lang="vi-VN" sz="2500" dirty="0">
                <a:solidFill>
                  <a:schemeClr val="bg1"/>
                </a:solidFill>
                <a:latin typeface="+mj-lt"/>
              </a:rPr>
              <a:t>D. </a:t>
            </a:r>
            <a:r>
              <a:rPr lang="en-US" sz="2500" dirty="0">
                <a:solidFill>
                  <a:schemeClr val="bg1"/>
                </a:solidFill>
                <a:latin typeface="+mj-lt"/>
              </a:rPr>
              <a:t>T</a:t>
            </a:r>
            <a:r>
              <a:rPr lang="vi-VN" sz="2500" dirty="0">
                <a:solidFill>
                  <a:schemeClr val="bg1"/>
                </a:solidFill>
                <a:latin typeface="+mj-lt"/>
              </a:rPr>
              <a:t>rình độ nhận thức tiên tiến và gắn bó với phong trào công nhân quốc tế.</a:t>
            </a:r>
          </a:p>
        </p:txBody>
      </p:sp>
      <p:pic>
        <p:nvPicPr>
          <p:cNvPr id="2" name="10SECOND.avi">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11"/>
          <a:stretch>
            <a:fillRect/>
          </a:stretch>
        </p:blipFill>
        <p:spPr>
          <a:xfrm>
            <a:off x="7338884" y="125350"/>
            <a:ext cx="1829093" cy="1127909"/>
          </a:xfrm>
          <a:prstGeom prst="rect">
            <a:avLst/>
          </a:prstGeom>
        </p:spPr>
      </p:pic>
      <p:sp>
        <p:nvSpPr>
          <p:cNvPr id="42" name="Action Button: Information 41">
            <a:hlinkClick r:id="rId12" action="ppaction://hlinksldjump" highlightClick="1"/>
          </p:cNvPr>
          <p:cNvSpPr/>
          <p:nvPr/>
        </p:nvSpPr>
        <p:spPr>
          <a:xfrm>
            <a:off x="8672919" y="3014991"/>
            <a:ext cx="449113" cy="337809"/>
          </a:xfrm>
          <a:prstGeom prst="actionButtonInformation">
            <a:avLst/>
          </a:prstGeom>
          <a:ln/>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sz="3200" dirty="0" err="1">
              <a:latin typeface="Times New Roman" pitchFamily="18" charset="0"/>
              <a:cs typeface="Times New Roman" pitchFamily="18" charset="0"/>
            </a:endParaRPr>
          </a:p>
        </p:txBody>
      </p:sp>
      <p:sp>
        <p:nvSpPr>
          <p:cNvPr id="4" name="Rectangle 3"/>
          <p:cNvSpPr/>
          <p:nvPr/>
        </p:nvSpPr>
        <p:spPr>
          <a:xfrm>
            <a:off x="1110073" y="1407967"/>
            <a:ext cx="7296883" cy="1077218"/>
          </a:xfrm>
          <a:prstGeom prst="rect">
            <a:avLst/>
          </a:prstGeom>
        </p:spPr>
        <p:txBody>
          <a:bodyPr wrap="square">
            <a:spAutoFit/>
          </a:bodyPr>
          <a:lstStyle/>
          <a:p>
            <a:pPr algn="just"/>
            <a:r>
              <a:rPr lang="vi-VN" sz="3200" b="1" dirty="0">
                <a:solidFill>
                  <a:srgbClr val="FFFF00"/>
                </a:solidFill>
                <a:latin typeface="+mj-lt"/>
              </a:rPr>
              <a:t>Giai cấp công nhân là giai cấp tiên phong cách mạng vì họ đại biểu cho</a:t>
            </a:r>
            <a:r>
              <a:rPr lang="en-US" sz="3200" b="1" dirty="0">
                <a:solidFill>
                  <a:srgbClr val="FFFF00"/>
                </a:solidFill>
                <a:latin typeface="Times New Roman" panose="02020603050405020304" pitchFamily="18" charset="0"/>
                <a:cs typeface="Times New Roman" panose="02020603050405020304" pitchFamily="18" charset="0"/>
              </a:rPr>
              <a:t>?</a:t>
            </a:r>
            <a:endParaRPr lang="vi-VN" sz="3200" b="1" dirty="0">
              <a:solidFill>
                <a:srgbClr val="FFFF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49716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arn(inVertical)">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500"/>
                                        <p:tgtEl>
                                          <p:spTgt spid="20"/>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barn(inVertical)">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5"/>
                                        </p:tgtEl>
                                        <p:attrNameLst>
                                          <p:attrName>style.visibility</p:attrName>
                                        </p:attrNameLst>
                                      </p:cBhvr>
                                      <p:to>
                                        <p:strVal val="visible"/>
                                      </p:to>
                                    </p:set>
                                    <p:animEffect transition="in" filter="fade">
                                      <p:cBhvr>
                                        <p:cTn id="22" dur="500"/>
                                        <p:tgtEl>
                                          <p:spTgt spid="35"/>
                                        </p:tgtEl>
                                      </p:cBhvr>
                                    </p:animEffect>
                                  </p:childTnLst>
                                  <p:subTnLst>
                                    <p:audio>
                                      <p:cMediaNode>
                                        <p:cTn display="0" masterRel="sameClick">
                                          <p:stCondLst>
                                            <p:cond evt="begin" delay="0">
                                              <p:tn val="20"/>
                                            </p:cond>
                                          </p:stCondLst>
                                          <p:endCondLst>
                                            <p:cond evt="onStopAudio" delay="0">
                                              <p:tgtEl>
                                                <p:sldTgt/>
                                              </p:tgtEl>
                                            </p:cond>
                                          </p:endCondLst>
                                        </p:cTn>
                                        <p:tgtEl>
                                          <p:sndTgt r:embed="rId5" name="hammer.wav"/>
                                        </p:tgtEl>
                                      </p:cMediaNode>
                                    </p:audio>
                                  </p:sub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6"/>
                                        </p:tgtEl>
                                        <p:attrNameLst>
                                          <p:attrName>style.visibility</p:attrName>
                                        </p:attrNameLst>
                                      </p:cBhvr>
                                      <p:to>
                                        <p:strVal val="visible"/>
                                      </p:to>
                                    </p:set>
                                  </p:childTnLst>
                                  <p:subTnLst>
                                    <p:audio>
                                      <p:cMediaNode>
                                        <p:cTn display="0" masterRel="sameClick">
                                          <p:stCondLst>
                                            <p:cond evt="begin" delay="0">
                                              <p:tn val="25"/>
                                            </p:cond>
                                          </p:stCondLst>
                                          <p:endCondLst>
                                            <p:cond evt="onStopAudio" delay="0">
                                              <p:tgtEl>
                                                <p:sldTgt/>
                                              </p:tgtEl>
                                            </p:cond>
                                          </p:endCondLst>
                                        </p:cTn>
                                        <p:tgtEl>
                                          <p:sndTgt r:embed="rId5" name="hammer.wav"/>
                                        </p:tgtEl>
                                      </p:cMediaNode>
                                    </p:audio>
                                  </p:sub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79"/>
                                        </p:tgtEl>
                                        <p:attrNameLst>
                                          <p:attrName>style.visibility</p:attrName>
                                        </p:attrNameLst>
                                      </p:cBhvr>
                                      <p:to>
                                        <p:strVal val="visible"/>
                                      </p:to>
                                    </p:set>
                                  </p:childTnLst>
                                  <p:subTnLst>
                                    <p:audio>
                                      <p:cMediaNode>
                                        <p:cTn display="0" masterRel="sameClick">
                                          <p:stCondLst>
                                            <p:cond evt="begin" delay="0">
                                              <p:tn val="29"/>
                                            </p:cond>
                                          </p:stCondLst>
                                          <p:endCondLst>
                                            <p:cond evt="onStopAudio" delay="0">
                                              <p:tgtEl>
                                                <p:sldTgt/>
                                              </p:tgtEl>
                                            </p:cond>
                                          </p:endCondLst>
                                        </p:cTn>
                                        <p:tgtEl>
                                          <p:sndTgt r:embed="rId5" name="hammer.wav"/>
                                        </p:tgtEl>
                                      </p:cMediaNode>
                                    </p:audio>
                                  </p:sub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38"/>
                                        </p:tgtEl>
                                        <p:attrNameLst>
                                          <p:attrName>style.visibility</p:attrName>
                                        </p:attrNameLst>
                                      </p:cBhvr>
                                      <p:to>
                                        <p:strVal val="visible"/>
                                      </p:to>
                                    </p:set>
                                    <p:animEffect transition="in" filter="fade">
                                      <p:cBhvr>
                                        <p:cTn id="35" dur="500"/>
                                        <p:tgtEl>
                                          <p:spTgt spid="38"/>
                                        </p:tgtEl>
                                      </p:cBhvr>
                                    </p:animEffect>
                                  </p:childTnLst>
                                  <p:subTnLst>
                                    <p:audio>
                                      <p:cMediaNode>
                                        <p:cTn display="0" masterRel="sameClick">
                                          <p:stCondLst>
                                            <p:cond evt="begin" delay="0">
                                              <p:tn val="33"/>
                                            </p:cond>
                                          </p:stCondLst>
                                          <p:endCondLst>
                                            <p:cond evt="onStopAudio" delay="0">
                                              <p:tgtEl>
                                                <p:sldTgt/>
                                              </p:tgtEl>
                                            </p:cond>
                                          </p:endCondLst>
                                        </p:cTn>
                                        <p:tgtEl>
                                          <p:sndTgt r:embed="rId5" name="hammer.wav"/>
                                        </p:tgtEl>
                                      </p:cMediaNode>
                                    </p:audio>
                                  </p:subTnLst>
                                </p:cTn>
                              </p:par>
                            </p:childTnLst>
                          </p:cTn>
                        </p:par>
                      </p:childTnLst>
                    </p:cTn>
                  </p:par>
                  <p:par>
                    <p:cTn id="36" fill="hold">
                      <p:stCondLst>
                        <p:cond delay="indefinite"/>
                      </p:stCondLst>
                      <p:childTnLst>
                        <p:par>
                          <p:cTn id="37" fill="hold">
                            <p:stCondLst>
                              <p:cond delay="0"/>
                            </p:stCondLst>
                            <p:childTnLst>
                              <p:par>
                                <p:cTn id="38" presetID="1" presetClass="entr" presetSubtype="0" fill="hold" grpId="0" nodeType="clickEffect">
                                  <p:stCondLst>
                                    <p:cond delay="0"/>
                                  </p:stCondLst>
                                  <p:childTnLst>
                                    <p:set>
                                      <p:cBhvr>
                                        <p:cTn id="39" dur="1" fill="hold">
                                          <p:stCondLst>
                                            <p:cond delay="0"/>
                                          </p:stCondLst>
                                        </p:cTn>
                                        <p:tgtEl>
                                          <p:spTgt spid="76"/>
                                        </p:tgtEl>
                                        <p:attrNameLst>
                                          <p:attrName>style.visibility</p:attrName>
                                        </p:attrNameLst>
                                      </p:cBhvr>
                                      <p:to>
                                        <p:strVal val="visible"/>
                                      </p:to>
                                    </p:set>
                                  </p:childTnLst>
                                  <p:subTnLst>
                                    <p:audio>
                                      <p:cMediaNode>
                                        <p:cTn display="0" masterRel="sameClick">
                                          <p:stCondLst>
                                            <p:cond evt="begin" delay="0">
                                              <p:tn val="38"/>
                                            </p:cond>
                                          </p:stCondLst>
                                          <p:endCondLst>
                                            <p:cond evt="onStopAudio" delay="0">
                                              <p:tgtEl>
                                                <p:sldTgt/>
                                              </p:tgtEl>
                                            </p:cond>
                                          </p:endCondLst>
                                        </p:cTn>
                                        <p:tgtEl>
                                          <p:sndTgt r:embed="rId6" name="type.wav"/>
                                        </p:tgtEl>
                                      </p:cMediaNode>
                                    </p:audio>
                                  </p:subTnLst>
                                </p:cTn>
                              </p:par>
                            </p:childTnLst>
                          </p:cTn>
                        </p:par>
                      </p:childTnLst>
                    </p:cTn>
                  </p:par>
                  <p:par>
                    <p:cTn id="40" fill="hold">
                      <p:stCondLst>
                        <p:cond delay="indefinite"/>
                      </p:stCondLst>
                      <p:childTnLst>
                        <p:par>
                          <p:cTn id="41" fill="hold">
                            <p:stCondLst>
                              <p:cond delay="0"/>
                            </p:stCondLst>
                            <p:childTnLst>
                              <p:par>
                                <p:cTn id="42" presetID="21" presetClass="emph" presetSubtype="0" repeatCount="indefinite" fill="hold" grpId="1" nodeType="clickEffect">
                                  <p:stCondLst>
                                    <p:cond delay="0"/>
                                  </p:stCondLst>
                                  <p:childTnLst>
                                    <p:animClr clrSpc="hsl" dir="cw">
                                      <p:cBhvr override="childStyle">
                                        <p:cTn id="43" dur="1000" fill="hold"/>
                                        <p:tgtEl>
                                          <p:spTgt spid="76"/>
                                        </p:tgtEl>
                                        <p:attrNameLst>
                                          <p:attrName>style.color</p:attrName>
                                        </p:attrNameLst>
                                      </p:cBhvr>
                                      <p:by>
                                        <p:hsl h="7200000" s="0" l="0"/>
                                      </p:by>
                                    </p:animClr>
                                    <p:animClr clrSpc="hsl" dir="cw">
                                      <p:cBhvr>
                                        <p:cTn id="44" dur="1000" fill="hold"/>
                                        <p:tgtEl>
                                          <p:spTgt spid="76"/>
                                        </p:tgtEl>
                                        <p:attrNameLst>
                                          <p:attrName>fillcolor</p:attrName>
                                        </p:attrNameLst>
                                      </p:cBhvr>
                                      <p:by>
                                        <p:hsl h="7200000" s="0" l="0"/>
                                      </p:by>
                                    </p:animClr>
                                    <p:animClr clrSpc="hsl" dir="cw">
                                      <p:cBhvr>
                                        <p:cTn id="45" dur="1000" fill="hold"/>
                                        <p:tgtEl>
                                          <p:spTgt spid="76"/>
                                        </p:tgtEl>
                                        <p:attrNameLst>
                                          <p:attrName>stroke.color</p:attrName>
                                        </p:attrNameLst>
                                      </p:cBhvr>
                                      <p:by>
                                        <p:hsl h="7200000" s="0" l="0"/>
                                      </p:by>
                                    </p:animClr>
                                    <p:set>
                                      <p:cBhvr>
                                        <p:cTn id="46" dur="1000" fill="hold"/>
                                        <p:tgtEl>
                                          <p:spTgt spid="76"/>
                                        </p:tgtEl>
                                        <p:attrNameLst>
                                          <p:attrName>fill.type</p:attrName>
                                        </p:attrNameLst>
                                      </p:cBhvr>
                                      <p:to>
                                        <p:strVal val="solid"/>
                                      </p:to>
                                    </p:set>
                                  </p:childTnLst>
                                  <p:subTnLst>
                                    <p:audio>
                                      <p:cMediaNode>
                                        <p:cTn display="0" masterRel="sameClick">
                                          <p:stCondLst>
                                            <p:cond evt="begin" delay="0">
                                              <p:tn val="42"/>
                                            </p:cond>
                                          </p:stCondLst>
                                          <p:endCondLst>
                                            <p:cond evt="onStopAudio" delay="0">
                                              <p:tgtEl>
                                                <p:sldTgt/>
                                              </p:tgtEl>
                                            </p:cond>
                                          </p:endCondLst>
                                        </p:cTn>
                                        <p:tgtEl>
                                          <p:sndTgt r:embed="rId7" name="drumroll.wav"/>
                                        </p:tgtEl>
                                      </p:cMediaNode>
                                    </p:audio>
                                  </p:subTnLst>
                                </p:cTn>
                              </p:par>
                            </p:childTnLst>
                          </p:cTn>
                        </p:par>
                      </p:childTnLst>
                    </p:cTn>
                  </p:par>
                </p:childTnLst>
              </p:cTn>
              <p:prevCondLst>
                <p:cond evt="onPrev" delay="0">
                  <p:tgtEl>
                    <p:sldTgt/>
                  </p:tgtEl>
                </p:cond>
              </p:prevCondLst>
              <p:nextCondLst>
                <p:cond evt="onNext" delay="0">
                  <p:tgtEl>
                    <p:sldTgt/>
                  </p:tgtEl>
                </p:cond>
              </p:nextCondLst>
            </p:seq>
            <p:video>
              <p:cMediaNode vol="80000">
                <p:cTn id="47" fill="hold" display="0">
                  <p:stCondLst>
                    <p:cond delay="indefinite"/>
                  </p:stCondLst>
                </p:cTn>
                <p:tgtEl>
                  <p:spTgt spid="2"/>
                </p:tgtEl>
              </p:cMediaNode>
            </p:video>
            <p:seq concurrent="1" nextAc="seek">
              <p:cTn id="48" restart="whenNotActive" fill="hold" evtFilter="cancelBubble" nodeType="interactiveSeq">
                <p:stCondLst>
                  <p:cond evt="onClick" delay="0">
                    <p:tgtEl>
                      <p:spTgt spid="55"/>
                    </p:tgtEl>
                  </p:cond>
                </p:stCondLst>
                <p:endSync evt="end" delay="0">
                  <p:rtn val="all"/>
                </p:endSync>
                <p:childTnLst>
                  <p:par>
                    <p:cTn id="49" fill="hold">
                      <p:stCondLst>
                        <p:cond delay="0"/>
                      </p:stCondLst>
                      <p:childTnLst>
                        <p:par>
                          <p:cTn id="50" fill="hold">
                            <p:stCondLst>
                              <p:cond delay="0"/>
                            </p:stCondLst>
                            <p:childTnLst>
                              <p:par>
                                <p:cTn id="51" presetID="2" presetClass="mediacall" presetSubtype="0" fill="hold" nodeType="clickEffect">
                                  <p:stCondLst>
                                    <p:cond delay="0"/>
                                  </p:stCondLst>
                                  <p:childTnLst>
                                    <p:cmd type="call" cmd="togglePause">
                                      <p:cBhvr>
                                        <p:cTn id="52" dur="1" fill="hold"/>
                                        <p:tgtEl>
                                          <p:spTgt spid="2"/>
                                        </p:tgtEl>
                                      </p:cBhvr>
                                    </p:cmd>
                                  </p:childTnLst>
                                </p:cTn>
                              </p:par>
                            </p:childTnLst>
                          </p:cTn>
                        </p:par>
                      </p:childTnLst>
                    </p:cTn>
                  </p:par>
                </p:childTnLst>
              </p:cTn>
              <p:nextCondLst>
                <p:cond evt="onClick" delay="0">
                  <p:tgtEl>
                    <p:spTgt spid="55"/>
                  </p:tgtEl>
                </p:cond>
              </p:nextCondLst>
            </p:seq>
          </p:childTnLst>
        </p:cTn>
      </p:par>
    </p:tnLst>
    <p:bldLst>
      <p:bldP spid="79" grpId="0"/>
      <p:bldP spid="76" grpId="0" animBg="1"/>
      <p:bldP spid="76" grpId="1" animBg="1"/>
      <p:bldP spid="11" grpId="0" animBg="1"/>
      <p:bldP spid="35" grpId="0"/>
      <p:bldP spid="36" grpId="0"/>
      <p:bldP spid="38" grpId="0"/>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8">
            <a:lum/>
          </a:blip>
          <a:srcRect/>
          <a:stretch>
            <a:fillRect l="-10000" r="-10000"/>
          </a:stretch>
        </a:blipFill>
        <a:effectLst/>
      </p:bgPr>
    </p:bg>
    <p:spTree>
      <p:nvGrpSpPr>
        <p:cNvPr id="1" name=""/>
        <p:cNvGrpSpPr/>
        <p:nvPr/>
      </p:nvGrpSpPr>
      <p:grpSpPr>
        <a:xfrm>
          <a:off x="0" y="0"/>
          <a:ext cx="0" cy="0"/>
          <a:chOff x="0" y="0"/>
          <a:chExt cx="0" cy="0"/>
        </a:xfrm>
      </p:grpSpPr>
      <p:sp>
        <p:nvSpPr>
          <p:cNvPr id="76" name="Hexagon 75"/>
          <p:cNvSpPr/>
          <p:nvPr/>
        </p:nvSpPr>
        <p:spPr>
          <a:xfrm>
            <a:off x="228599" y="4105724"/>
            <a:ext cx="8472469" cy="594678"/>
          </a:xfrm>
          <a:prstGeom prst="hexagon">
            <a:avLst>
              <a:gd name="adj" fmla="val 43803"/>
              <a:gd name="vf" fmla="val 115470"/>
            </a:avLst>
          </a:prstGeom>
          <a:ln/>
        </p:spPr>
        <p:style>
          <a:lnRef idx="3">
            <a:schemeClr val="lt1"/>
          </a:lnRef>
          <a:fillRef idx="1">
            <a:schemeClr val="accent6"/>
          </a:fillRef>
          <a:effectRef idx="1">
            <a:schemeClr val="accent6"/>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sp3d extrusionH="57150">
              <a:bevelT w="38100" h="38100" prst="angle"/>
            </a:sp3d>
          </a:bodyPr>
          <a:lstStyle/>
          <a:p>
            <a:pPr algn="ctr"/>
            <a:r>
              <a:rPr lang="en-US" sz="2700" dirty="0">
                <a:solidFill>
                  <a:prstClr val="white"/>
                </a:solidFill>
                <a:latin typeface="Times New Roman" pitchFamily="18" charset="0"/>
                <a:cs typeface="Times New Roman" pitchFamily="18" charset="0"/>
              </a:rPr>
              <a:t>  </a:t>
            </a:r>
            <a:endParaRPr lang="en-US" sz="2700" b="1" dirty="0">
              <a:solidFill>
                <a:prstClr val="white"/>
              </a:solidFill>
              <a:latin typeface="Times New Roman" pitchFamily="18" charset="0"/>
              <a:ea typeface="Tahoma" pitchFamily="34" charset="0"/>
              <a:cs typeface="Times New Roman" pitchFamily="18" charset="0"/>
            </a:endParaRPr>
          </a:p>
        </p:txBody>
      </p:sp>
      <p:sp>
        <p:nvSpPr>
          <p:cNvPr id="79" name="Rectangle 78"/>
          <p:cNvSpPr/>
          <p:nvPr/>
        </p:nvSpPr>
        <p:spPr>
          <a:xfrm>
            <a:off x="436797" y="5008250"/>
            <a:ext cx="7817164" cy="507831"/>
          </a:xfrm>
          <a:prstGeom prst="rect">
            <a:avLst/>
          </a:prstGeom>
        </p:spPr>
        <p:txBody>
          <a:bodyPr wrap="square">
            <a:spAutoFit/>
            <a:scene3d>
              <a:camera prst="orthographicFront"/>
              <a:lightRig rig="balanced" dir="t">
                <a:rot lat="0" lon="0" rev="2100000"/>
              </a:lightRig>
            </a:scene3d>
            <a:sp3d extrusionH="57150" prstMaterial="metal">
              <a:bevelT w="38100" h="25400"/>
              <a:contourClr>
                <a:schemeClr val="bg2"/>
              </a:contourClr>
            </a:sp3d>
          </a:bodyPr>
          <a:lstStyle/>
          <a:p>
            <a:pPr algn="just">
              <a:tabLst>
                <a:tab pos="685800" algn="l"/>
              </a:tabLst>
            </a:pPr>
            <a:r>
              <a:rPr lang="en-US" sz="2700" b="1" dirty="0">
                <a:solidFill>
                  <a:schemeClr val="bg1"/>
                </a:solidFill>
                <a:latin typeface="Times New Roman" panose="02020603050405020304" pitchFamily="18" charset="0"/>
                <a:ea typeface="Times New Roman" panose="02020603050405020304" pitchFamily="18" charset="0"/>
              </a:rPr>
              <a:t>C. </a:t>
            </a:r>
            <a:r>
              <a:rPr lang="en-US" sz="2700" b="1" dirty="0" err="1">
                <a:solidFill>
                  <a:schemeClr val="bg1"/>
                </a:solidFill>
                <a:latin typeface="Times New Roman" panose="02020603050405020304" pitchFamily="18" charset="0"/>
                <a:ea typeface="Times New Roman" panose="02020603050405020304" pitchFamily="18" charset="0"/>
              </a:rPr>
              <a:t>Khối</a:t>
            </a:r>
            <a:r>
              <a:rPr lang="en-US" sz="2700" b="1" dirty="0">
                <a:solidFill>
                  <a:schemeClr val="bg1"/>
                </a:solidFill>
                <a:latin typeface="Times New Roman" panose="02020603050405020304" pitchFamily="18" charset="0"/>
                <a:ea typeface="Times New Roman" panose="02020603050405020304" pitchFamily="18" charset="0"/>
              </a:rPr>
              <a:t> </a:t>
            </a:r>
            <a:r>
              <a:rPr lang="en-US" sz="2700" b="1" dirty="0" err="1">
                <a:solidFill>
                  <a:schemeClr val="bg1"/>
                </a:solidFill>
                <a:latin typeface="Times New Roman" panose="02020603050405020304" pitchFamily="18" charset="0"/>
                <a:ea typeface="Times New Roman" panose="02020603050405020304" pitchFamily="18" charset="0"/>
              </a:rPr>
              <a:t>đoàn</a:t>
            </a:r>
            <a:r>
              <a:rPr lang="en-US" sz="2700" b="1" dirty="0">
                <a:solidFill>
                  <a:schemeClr val="bg1"/>
                </a:solidFill>
                <a:latin typeface="Times New Roman" panose="02020603050405020304" pitchFamily="18" charset="0"/>
                <a:ea typeface="Times New Roman" panose="02020603050405020304" pitchFamily="18" charset="0"/>
              </a:rPr>
              <a:t> </a:t>
            </a:r>
            <a:r>
              <a:rPr lang="en-US" sz="2700" b="1" dirty="0" err="1">
                <a:solidFill>
                  <a:schemeClr val="bg1"/>
                </a:solidFill>
                <a:latin typeface="Times New Roman" panose="02020603050405020304" pitchFamily="18" charset="0"/>
                <a:ea typeface="Times New Roman" panose="02020603050405020304" pitchFamily="18" charset="0"/>
              </a:rPr>
              <a:t>kết</a:t>
            </a:r>
            <a:r>
              <a:rPr lang="en-US" sz="2700" b="1" dirty="0">
                <a:solidFill>
                  <a:schemeClr val="bg1"/>
                </a:solidFill>
                <a:latin typeface="Times New Roman" panose="02020603050405020304" pitchFamily="18" charset="0"/>
                <a:ea typeface="Times New Roman" panose="02020603050405020304" pitchFamily="18" charset="0"/>
              </a:rPr>
              <a:t> </a:t>
            </a:r>
            <a:r>
              <a:rPr lang="en-US" sz="2700" b="1" dirty="0" err="1">
                <a:solidFill>
                  <a:schemeClr val="bg1"/>
                </a:solidFill>
                <a:latin typeface="Times New Roman" panose="02020603050405020304" pitchFamily="18" charset="0"/>
                <a:ea typeface="Times New Roman" panose="02020603050405020304" pitchFamily="18" charset="0"/>
              </a:rPr>
              <a:t>rộng</a:t>
            </a:r>
            <a:r>
              <a:rPr lang="en-US" sz="2700" b="1" dirty="0">
                <a:solidFill>
                  <a:schemeClr val="bg1"/>
                </a:solidFill>
                <a:latin typeface="Times New Roman" panose="02020603050405020304" pitchFamily="18" charset="0"/>
                <a:ea typeface="Times New Roman" panose="02020603050405020304" pitchFamily="18" charset="0"/>
              </a:rPr>
              <a:t> </a:t>
            </a:r>
            <a:r>
              <a:rPr lang="en-US" sz="2700" b="1" dirty="0" err="1">
                <a:solidFill>
                  <a:schemeClr val="bg1"/>
                </a:solidFill>
                <a:latin typeface="Times New Roman" panose="02020603050405020304" pitchFamily="18" charset="0"/>
                <a:ea typeface="Times New Roman" panose="02020603050405020304" pitchFamily="18" charset="0"/>
              </a:rPr>
              <a:t>rãi</a:t>
            </a:r>
            <a:r>
              <a:rPr lang="en-US" sz="2700" b="1" dirty="0">
                <a:solidFill>
                  <a:schemeClr val="bg1"/>
                </a:solidFill>
                <a:latin typeface="Times New Roman" panose="02020603050405020304" pitchFamily="18" charset="0"/>
                <a:ea typeface="Times New Roman" panose="02020603050405020304" pitchFamily="18" charset="0"/>
              </a:rPr>
              <a:t> </a:t>
            </a:r>
            <a:r>
              <a:rPr lang="en-US" sz="2700" b="1" dirty="0" err="1">
                <a:solidFill>
                  <a:schemeClr val="bg1"/>
                </a:solidFill>
                <a:latin typeface="Times New Roman" panose="02020603050405020304" pitchFamily="18" charset="0"/>
                <a:ea typeface="Times New Roman" panose="02020603050405020304" pitchFamily="18" charset="0"/>
              </a:rPr>
              <a:t>các</a:t>
            </a:r>
            <a:r>
              <a:rPr lang="en-US" sz="2700" b="1" dirty="0">
                <a:solidFill>
                  <a:schemeClr val="bg1"/>
                </a:solidFill>
                <a:latin typeface="Times New Roman" panose="02020603050405020304" pitchFamily="18" charset="0"/>
                <a:ea typeface="Times New Roman" panose="02020603050405020304" pitchFamily="18" charset="0"/>
              </a:rPr>
              <a:t> </a:t>
            </a:r>
            <a:r>
              <a:rPr lang="en-US" sz="2700" b="1" dirty="0" err="1">
                <a:solidFill>
                  <a:schemeClr val="bg1"/>
                </a:solidFill>
                <a:latin typeface="Times New Roman" panose="02020603050405020304" pitchFamily="18" charset="0"/>
                <a:ea typeface="Times New Roman" panose="02020603050405020304" pitchFamily="18" charset="0"/>
              </a:rPr>
              <a:t>lực</a:t>
            </a:r>
            <a:r>
              <a:rPr lang="en-US" sz="2700" b="1" dirty="0">
                <a:solidFill>
                  <a:schemeClr val="bg1"/>
                </a:solidFill>
                <a:latin typeface="Times New Roman" panose="02020603050405020304" pitchFamily="18" charset="0"/>
                <a:ea typeface="Times New Roman" panose="02020603050405020304" pitchFamily="18" charset="0"/>
              </a:rPr>
              <a:t> </a:t>
            </a:r>
            <a:r>
              <a:rPr lang="en-US" sz="2700" b="1" dirty="0" err="1">
                <a:solidFill>
                  <a:schemeClr val="bg1"/>
                </a:solidFill>
                <a:latin typeface="Times New Roman" panose="02020603050405020304" pitchFamily="18" charset="0"/>
                <a:ea typeface="Times New Roman" panose="02020603050405020304" pitchFamily="18" charset="0"/>
              </a:rPr>
              <a:t>lượng</a:t>
            </a:r>
            <a:r>
              <a:rPr lang="en-US" sz="2700" b="1" dirty="0">
                <a:solidFill>
                  <a:schemeClr val="bg1"/>
                </a:solidFill>
                <a:latin typeface="Times New Roman" panose="02020603050405020304" pitchFamily="18" charset="0"/>
                <a:ea typeface="Times New Roman" panose="02020603050405020304" pitchFamily="18" charset="0"/>
              </a:rPr>
              <a:t> </a:t>
            </a:r>
            <a:r>
              <a:rPr lang="en-US" sz="2700" b="1" dirty="0" err="1">
                <a:solidFill>
                  <a:schemeClr val="bg1"/>
                </a:solidFill>
                <a:latin typeface="Times New Roman" panose="02020603050405020304" pitchFamily="18" charset="0"/>
                <a:ea typeface="Times New Roman" panose="02020603050405020304" pitchFamily="18" charset="0"/>
              </a:rPr>
              <a:t>tiến</a:t>
            </a:r>
            <a:r>
              <a:rPr lang="en-US" sz="2700" b="1" dirty="0">
                <a:solidFill>
                  <a:schemeClr val="bg1"/>
                </a:solidFill>
                <a:latin typeface="Times New Roman" panose="02020603050405020304" pitchFamily="18" charset="0"/>
                <a:ea typeface="Times New Roman" panose="02020603050405020304" pitchFamily="18" charset="0"/>
              </a:rPr>
              <a:t> </a:t>
            </a:r>
            <a:r>
              <a:rPr lang="en-US" sz="2700" b="1" dirty="0" err="1">
                <a:solidFill>
                  <a:schemeClr val="bg1"/>
                </a:solidFill>
                <a:latin typeface="Times New Roman" panose="02020603050405020304" pitchFamily="18" charset="0"/>
                <a:ea typeface="Times New Roman" panose="02020603050405020304" pitchFamily="18" charset="0"/>
              </a:rPr>
              <a:t>bộ</a:t>
            </a:r>
            <a:endParaRPr lang="en-US" sz="2700" b="1" dirty="0">
              <a:solidFill>
                <a:schemeClr val="bg1"/>
              </a:solidFill>
              <a:latin typeface="Times New Roman" panose="02020603050405020304" pitchFamily="18" charset="0"/>
              <a:ea typeface="Times New Roman" panose="02020603050405020304" pitchFamily="18" charset="0"/>
            </a:endParaRPr>
          </a:p>
        </p:txBody>
      </p:sp>
      <p:sp>
        <p:nvSpPr>
          <p:cNvPr id="19" name="Rectangle 18"/>
          <p:cNvSpPr/>
          <p:nvPr/>
        </p:nvSpPr>
        <p:spPr>
          <a:xfrm>
            <a:off x="1476" y="152400"/>
            <a:ext cx="4320733" cy="830997"/>
          </a:xfrm>
          <a:prstGeom prst="rect">
            <a:avLst/>
          </a:prstGeom>
          <a:noFill/>
          <a:ln>
            <a:noFill/>
          </a:ln>
          <a:effectLst>
            <a:outerShdw blurRad="127000" dist="38100" dir="2700000" algn="ctr">
              <a:srgbClr val="000000">
                <a:alpha val="45000"/>
              </a:srgbClr>
            </a:outerShdw>
          </a:effectLst>
        </p:spPr>
        <p:txBody>
          <a:bodyPr wrap="square" lIns="91440" tIns="45720" rIns="91440" bIns="45720">
            <a:spAutoFit/>
            <a:scene3d>
              <a:camera prst="orthographicFront"/>
              <a:lightRig rig="glow" dir="tl">
                <a:rot lat="0" lon="0" rev="5400000"/>
              </a:lightRig>
            </a:scene3d>
            <a:sp3d contourW="12700">
              <a:bevelT w="25400" h="25400"/>
              <a:contourClr>
                <a:schemeClr val="accent6">
                  <a:shade val="73000"/>
                </a:schemeClr>
              </a:contourClr>
            </a:sp3d>
          </a:bodyPr>
          <a:lstStyle/>
          <a:p>
            <a:pPr algn="ctr"/>
            <a:r>
              <a:rPr lang="en-US" sz="4800" b="1" dirty="0">
                <a:ln w="11430"/>
                <a:gradFill>
                  <a:gsLst>
                    <a:gs pos="0">
                      <a:srgbClr val="F79646">
                        <a:tint val="90000"/>
                        <a:satMod val="120000"/>
                      </a:srgbClr>
                    </a:gs>
                    <a:gs pos="25000">
                      <a:srgbClr val="F79646">
                        <a:tint val="93000"/>
                        <a:satMod val="120000"/>
                      </a:srgbClr>
                    </a:gs>
                    <a:gs pos="50000">
                      <a:srgbClr val="F79646">
                        <a:shade val="89000"/>
                        <a:satMod val="110000"/>
                      </a:srgbClr>
                    </a:gs>
                    <a:gs pos="75000">
                      <a:srgbClr val="F79646">
                        <a:tint val="93000"/>
                        <a:satMod val="120000"/>
                      </a:srgbClr>
                    </a:gs>
                    <a:gs pos="100000">
                      <a:srgbClr val="F79646">
                        <a:tint val="90000"/>
                        <a:satMod val="120000"/>
                      </a:srgbClr>
                    </a:gs>
                  </a:gsLst>
                  <a:lin ang="5400000"/>
                </a:gradFill>
                <a:effectLst>
                  <a:glow rad="228600">
                    <a:srgbClr val="4F81BD">
                      <a:satMod val="175000"/>
                      <a:alpha val="40000"/>
                    </a:srgbClr>
                  </a:glow>
                  <a:outerShdw blurRad="80000" dist="40000" dir="5040000" algn="tl">
                    <a:srgbClr val="000000">
                      <a:alpha val="30000"/>
                    </a:srgbClr>
                  </a:outerShdw>
                  <a:reflection blurRad="6350" stA="55000" endA="300" endPos="45500" dir="5400000" sy="-100000" algn="bl" rotWithShape="0"/>
                </a:effectLst>
              </a:rPr>
              <a:t>ÔN TẬP</a:t>
            </a:r>
          </a:p>
        </p:txBody>
      </p:sp>
      <p:pic>
        <p:nvPicPr>
          <p:cNvPr id="25" name="Picture 9" descr="Animate"/>
          <p:cNvPicPr>
            <a:picLocks noChangeAspect="1" noChangeArrowheads="1" noCrop="1"/>
          </p:cNvPicPr>
          <p:nvPr/>
        </p:nvPicPr>
        <p:blipFill>
          <a:blip r:embed="rId9">
            <a:extLst>
              <a:ext uri="{28A0092B-C50C-407E-A947-70E740481C1C}">
                <a14:useLocalDpi xmlns:a14="http://schemas.microsoft.com/office/drawing/2010/main" val="0"/>
              </a:ext>
            </a:extLst>
          </a:blip>
          <a:srcRect/>
          <a:stretch>
            <a:fillRect/>
          </a:stretch>
        </p:blipFill>
        <p:spPr bwMode="auto">
          <a:xfrm>
            <a:off x="23978" y="1173884"/>
            <a:ext cx="9144000" cy="158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 name="Picture 9" descr="Animate"/>
          <p:cNvPicPr>
            <a:picLocks noChangeAspect="1" noChangeArrowheads="1" noCrop="1"/>
          </p:cNvPicPr>
          <p:nvPr/>
        </p:nvPicPr>
        <p:blipFill>
          <a:blip r:embed="rId9">
            <a:extLst>
              <a:ext uri="{28A0092B-C50C-407E-A947-70E740481C1C}">
                <a14:useLocalDpi xmlns:a14="http://schemas.microsoft.com/office/drawing/2010/main" val="0"/>
              </a:ext>
            </a:extLst>
          </a:blip>
          <a:srcRect/>
          <a:stretch>
            <a:fillRect/>
          </a:stretch>
        </p:blipFill>
        <p:spPr bwMode="auto">
          <a:xfrm>
            <a:off x="0" y="-6350"/>
            <a:ext cx="9144000" cy="158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5" name="Picture 54" descr="Buttons (10).png"/>
          <p:cNvPicPr>
            <a:picLocks noChangeAspect="1"/>
          </p:cNvPicPr>
          <p:nvPr/>
        </p:nvPicPr>
        <p:blipFill>
          <a:blip r:embed="rId10" cstate="print"/>
          <a:stretch>
            <a:fillRect/>
          </a:stretch>
        </p:blipFill>
        <p:spPr>
          <a:xfrm>
            <a:off x="8675832" y="1752600"/>
            <a:ext cx="468168" cy="482210"/>
          </a:xfrm>
          <a:prstGeom prst="rect">
            <a:avLst/>
          </a:prstGeom>
          <a:ln>
            <a:noFill/>
          </a:ln>
          <a:effectLst>
            <a:outerShdw blurRad="190500" algn="tl" rotWithShape="0">
              <a:srgbClr val="000000">
                <a:alpha val="70000"/>
              </a:srgbClr>
            </a:outerShdw>
          </a:effectLst>
        </p:spPr>
      </p:pic>
      <p:sp>
        <p:nvSpPr>
          <p:cNvPr id="35" name="Rectangle 34"/>
          <p:cNvSpPr/>
          <p:nvPr/>
        </p:nvSpPr>
        <p:spPr>
          <a:xfrm>
            <a:off x="419100" y="3223886"/>
            <a:ext cx="6563015" cy="523220"/>
          </a:xfrm>
          <a:prstGeom prst="rect">
            <a:avLst/>
          </a:prstGeom>
        </p:spPr>
        <p:txBody>
          <a:bodyPr wrap="none">
            <a:spAutoFit/>
            <a:scene3d>
              <a:camera prst="orthographicFront"/>
              <a:lightRig rig="balanced" dir="t">
                <a:rot lat="0" lon="0" rev="2100000"/>
              </a:lightRig>
            </a:scene3d>
            <a:sp3d extrusionH="57150" prstMaterial="metal">
              <a:bevelT w="38100" h="25400"/>
              <a:contourClr>
                <a:schemeClr val="bg2"/>
              </a:contourClr>
            </a:sp3d>
          </a:bodyPr>
          <a:lstStyle/>
          <a:p>
            <a:pPr algn="just">
              <a:tabLst>
                <a:tab pos="685800" algn="l"/>
              </a:tabLst>
            </a:pPr>
            <a:r>
              <a:rPr lang="en-US" sz="2800" b="1" dirty="0">
                <a:solidFill>
                  <a:schemeClr val="bg1"/>
                </a:solidFill>
                <a:latin typeface="Times New Roman" panose="02020603050405020304" pitchFamily="18" charset="0"/>
                <a:ea typeface="Times New Roman" panose="02020603050405020304" pitchFamily="18" charset="0"/>
              </a:rPr>
              <a:t>A.  Giai </a:t>
            </a:r>
            <a:r>
              <a:rPr lang="en-US" sz="2800" b="1" dirty="0" err="1">
                <a:solidFill>
                  <a:schemeClr val="bg1"/>
                </a:solidFill>
                <a:latin typeface="Times New Roman" panose="02020603050405020304" pitchFamily="18" charset="0"/>
                <a:ea typeface="Times New Roman" panose="02020603050405020304" pitchFamily="18" charset="0"/>
              </a:rPr>
              <a:t>cấp</a:t>
            </a:r>
            <a:r>
              <a:rPr lang="en-US" sz="2800" b="1" dirty="0">
                <a:solidFill>
                  <a:schemeClr val="bg1"/>
                </a:solidFill>
                <a:latin typeface="Times New Roman" panose="02020603050405020304" pitchFamily="18" charset="0"/>
                <a:ea typeface="Times New Roman" panose="02020603050405020304" pitchFamily="18" charset="0"/>
              </a:rPr>
              <a:t> </a:t>
            </a:r>
            <a:r>
              <a:rPr lang="en-US" sz="2800" b="1" dirty="0" err="1">
                <a:solidFill>
                  <a:schemeClr val="bg1"/>
                </a:solidFill>
                <a:latin typeface="Times New Roman" panose="02020603050405020304" pitchFamily="18" charset="0"/>
                <a:ea typeface="Times New Roman" panose="02020603050405020304" pitchFamily="18" charset="0"/>
              </a:rPr>
              <a:t>công</a:t>
            </a:r>
            <a:r>
              <a:rPr lang="en-US" sz="2800" b="1" dirty="0">
                <a:solidFill>
                  <a:schemeClr val="bg1"/>
                </a:solidFill>
                <a:latin typeface="Times New Roman" panose="02020603050405020304" pitchFamily="18" charset="0"/>
                <a:ea typeface="Times New Roman" panose="02020603050405020304" pitchFamily="18" charset="0"/>
              </a:rPr>
              <a:t> </a:t>
            </a:r>
            <a:r>
              <a:rPr lang="en-US" sz="2800" b="1" dirty="0" err="1">
                <a:solidFill>
                  <a:schemeClr val="bg1"/>
                </a:solidFill>
                <a:latin typeface="Times New Roman" panose="02020603050405020304" pitchFamily="18" charset="0"/>
                <a:ea typeface="Times New Roman" panose="02020603050405020304" pitchFamily="18" charset="0"/>
              </a:rPr>
              <a:t>nhân</a:t>
            </a:r>
            <a:r>
              <a:rPr lang="en-US" sz="2800" b="1" dirty="0">
                <a:solidFill>
                  <a:schemeClr val="bg1"/>
                </a:solidFill>
                <a:latin typeface="Times New Roman" panose="02020603050405020304" pitchFamily="18" charset="0"/>
                <a:ea typeface="Times New Roman" panose="02020603050405020304" pitchFamily="18" charset="0"/>
              </a:rPr>
              <a:t>, </a:t>
            </a:r>
            <a:r>
              <a:rPr lang="en-US" sz="2800" b="1" dirty="0" err="1">
                <a:solidFill>
                  <a:schemeClr val="bg1"/>
                </a:solidFill>
                <a:latin typeface="Times New Roman" panose="02020603050405020304" pitchFamily="18" charset="0"/>
                <a:ea typeface="Times New Roman" panose="02020603050405020304" pitchFamily="18" charset="0"/>
              </a:rPr>
              <a:t>giai</a:t>
            </a:r>
            <a:r>
              <a:rPr lang="en-US" sz="2800" b="1" dirty="0">
                <a:solidFill>
                  <a:schemeClr val="bg1"/>
                </a:solidFill>
                <a:latin typeface="Times New Roman" panose="02020603050405020304" pitchFamily="18" charset="0"/>
                <a:ea typeface="Times New Roman" panose="02020603050405020304" pitchFamily="18" charset="0"/>
              </a:rPr>
              <a:t> </a:t>
            </a:r>
            <a:r>
              <a:rPr lang="en-US" sz="2800" b="1" dirty="0" err="1">
                <a:solidFill>
                  <a:schemeClr val="bg1"/>
                </a:solidFill>
                <a:latin typeface="Times New Roman" panose="02020603050405020304" pitchFamily="18" charset="0"/>
                <a:ea typeface="Times New Roman" panose="02020603050405020304" pitchFamily="18" charset="0"/>
              </a:rPr>
              <a:t>cấp</a:t>
            </a:r>
            <a:r>
              <a:rPr lang="en-US" sz="2800" b="1" dirty="0">
                <a:solidFill>
                  <a:schemeClr val="bg1"/>
                </a:solidFill>
                <a:latin typeface="Times New Roman" panose="02020603050405020304" pitchFamily="18" charset="0"/>
                <a:ea typeface="Times New Roman" panose="02020603050405020304" pitchFamily="18" charset="0"/>
              </a:rPr>
              <a:t> </a:t>
            </a:r>
            <a:r>
              <a:rPr lang="en-US" sz="2800" b="1" dirty="0" err="1">
                <a:solidFill>
                  <a:schemeClr val="bg1"/>
                </a:solidFill>
                <a:latin typeface="Times New Roman" panose="02020603050405020304" pitchFamily="18" charset="0"/>
                <a:ea typeface="Times New Roman" panose="02020603050405020304" pitchFamily="18" charset="0"/>
              </a:rPr>
              <a:t>nông</a:t>
            </a:r>
            <a:r>
              <a:rPr lang="en-US" sz="2800" b="1" dirty="0">
                <a:solidFill>
                  <a:schemeClr val="bg1"/>
                </a:solidFill>
                <a:latin typeface="Times New Roman" panose="02020603050405020304" pitchFamily="18" charset="0"/>
                <a:ea typeface="Times New Roman" panose="02020603050405020304" pitchFamily="18" charset="0"/>
              </a:rPr>
              <a:t> </a:t>
            </a:r>
            <a:r>
              <a:rPr lang="en-US" sz="2800" b="1" dirty="0" err="1">
                <a:solidFill>
                  <a:schemeClr val="bg1"/>
                </a:solidFill>
                <a:latin typeface="Times New Roman" panose="02020603050405020304" pitchFamily="18" charset="0"/>
                <a:ea typeface="Times New Roman" panose="02020603050405020304" pitchFamily="18" charset="0"/>
              </a:rPr>
              <a:t>dân</a:t>
            </a:r>
            <a:endParaRPr lang="en-US" sz="2800" b="1" dirty="0">
              <a:solidFill>
                <a:schemeClr val="bg1"/>
              </a:solidFill>
              <a:latin typeface="Times New Roman" panose="02020603050405020304" pitchFamily="18" charset="0"/>
              <a:ea typeface="Times New Roman" panose="02020603050405020304" pitchFamily="18" charset="0"/>
            </a:endParaRPr>
          </a:p>
        </p:txBody>
      </p:sp>
      <p:sp>
        <p:nvSpPr>
          <p:cNvPr id="36" name="Rectangle 35"/>
          <p:cNvSpPr/>
          <p:nvPr/>
        </p:nvSpPr>
        <p:spPr>
          <a:xfrm>
            <a:off x="436797" y="4164536"/>
            <a:ext cx="8093882" cy="477054"/>
          </a:xfrm>
          <a:prstGeom prst="rect">
            <a:avLst/>
          </a:prstGeom>
        </p:spPr>
        <p:txBody>
          <a:bodyPr wrap="none">
            <a:spAutoFit/>
            <a:scene3d>
              <a:camera prst="orthographicFront"/>
              <a:lightRig rig="balanced" dir="t">
                <a:rot lat="0" lon="0" rev="2100000"/>
              </a:lightRig>
            </a:scene3d>
            <a:sp3d extrusionH="57150" prstMaterial="metal">
              <a:bevelT w="38100" h="25400"/>
              <a:contourClr>
                <a:schemeClr val="bg2"/>
              </a:contourClr>
            </a:sp3d>
          </a:bodyPr>
          <a:lstStyle/>
          <a:p>
            <a:pPr algn="just">
              <a:tabLst>
                <a:tab pos="685800" algn="l"/>
              </a:tabLst>
            </a:pPr>
            <a:r>
              <a:rPr lang="en-US" sz="2500" b="1" dirty="0">
                <a:solidFill>
                  <a:schemeClr val="bg1"/>
                </a:solidFill>
                <a:latin typeface="Times New Roman" panose="02020603050405020304" pitchFamily="18" charset="0"/>
                <a:ea typeface="Times New Roman" panose="02020603050405020304" pitchFamily="18" charset="0"/>
              </a:rPr>
              <a:t>B. Liên </a:t>
            </a:r>
            <a:r>
              <a:rPr lang="en-US" sz="2500" b="1" dirty="0" err="1">
                <a:solidFill>
                  <a:schemeClr val="bg1"/>
                </a:solidFill>
                <a:latin typeface="Times New Roman" panose="02020603050405020304" pitchFamily="18" charset="0"/>
                <a:ea typeface="Times New Roman" panose="02020603050405020304" pitchFamily="18" charset="0"/>
              </a:rPr>
              <a:t>minh</a:t>
            </a:r>
            <a:r>
              <a:rPr lang="en-US" sz="2500" b="1" dirty="0">
                <a:solidFill>
                  <a:schemeClr val="bg1"/>
                </a:solidFill>
                <a:latin typeface="Times New Roman" panose="02020603050405020304" pitchFamily="18" charset="0"/>
                <a:ea typeface="Times New Roman" panose="02020603050405020304" pitchFamily="18" charset="0"/>
              </a:rPr>
              <a:t> </a:t>
            </a:r>
            <a:r>
              <a:rPr lang="en-US" sz="2500" b="1" dirty="0" err="1">
                <a:solidFill>
                  <a:schemeClr val="bg1"/>
                </a:solidFill>
                <a:latin typeface="Times New Roman" panose="02020603050405020304" pitchFamily="18" charset="0"/>
                <a:ea typeface="Times New Roman" panose="02020603050405020304" pitchFamily="18" charset="0"/>
              </a:rPr>
              <a:t>công</a:t>
            </a:r>
            <a:r>
              <a:rPr lang="en-US" sz="2500" b="1" dirty="0">
                <a:solidFill>
                  <a:schemeClr val="bg1"/>
                </a:solidFill>
                <a:latin typeface="Times New Roman" panose="02020603050405020304" pitchFamily="18" charset="0"/>
                <a:ea typeface="Times New Roman" panose="02020603050405020304" pitchFamily="18" charset="0"/>
              </a:rPr>
              <a:t> – </a:t>
            </a:r>
            <a:r>
              <a:rPr lang="en-US" sz="2500" b="1" dirty="0" err="1">
                <a:solidFill>
                  <a:schemeClr val="bg1"/>
                </a:solidFill>
                <a:latin typeface="Times New Roman" panose="02020603050405020304" pitchFamily="18" charset="0"/>
                <a:ea typeface="Times New Roman" panose="02020603050405020304" pitchFamily="18" charset="0"/>
              </a:rPr>
              <a:t>nông</a:t>
            </a:r>
            <a:r>
              <a:rPr lang="en-US" sz="2500" b="1" dirty="0">
                <a:solidFill>
                  <a:schemeClr val="bg1"/>
                </a:solidFill>
                <a:latin typeface="Times New Roman" panose="02020603050405020304" pitchFamily="18" charset="0"/>
                <a:ea typeface="Times New Roman" panose="02020603050405020304" pitchFamily="18" charset="0"/>
              </a:rPr>
              <a:t>, do </a:t>
            </a:r>
            <a:r>
              <a:rPr lang="en-US" sz="2500" b="1" dirty="0" err="1">
                <a:solidFill>
                  <a:schemeClr val="bg1"/>
                </a:solidFill>
                <a:latin typeface="Times New Roman" panose="02020603050405020304" pitchFamily="18" charset="0"/>
                <a:ea typeface="Times New Roman" panose="02020603050405020304" pitchFamily="18" charset="0"/>
              </a:rPr>
              <a:t>giai</a:t>
            </a:r>
            <a:r>
              <a:rPr lang="en-US" sz="2500" b="1" dirty="0">
                <a:solidFill>
                  <a:schemeClr val="bg1"/>
                </a:solidFill>
                <a:latin typeface="Times New Roman" panose="02020603050405020304" pitchFamily="18" charset="0"/>
                <a:ea typeface="Times New Roman" panose="02020603050405020304" pitchFamily="18" charset="0"/>
              </a:rPr>
              <a:t> </a:t>
            </a:r>
            <a:r>
              <a:rPr lang="en-US" sz="2500" b="1" dirty="0" err="1">
                <a:solidFill>
                  <a:schemeClr val="bg1"/>
                </a:solidFill>
                <a:latin typeface="Times New Roman" panose="02020603050405020304" pitchFamily="18" charset="0"/>
                <a:ea typeface="Times New Roman" panose="02020603050405020304" pitchFamily="18" charset="0"/>
              </a:rPr>
              <a:t>cấp</a:t>
            </a:r>
            <a:r>
              <a:rPr lang="en-US" sz="2500" b="1" dirty="0">
                <a:solidFill>
                  <a:schemeClr val="bg1"/>
                </a:solidFill>
                <a:latin typeface="Times New Roman" panose="02020603050405020304" pitchFamily="18" charset="0"/>
                <a:ea typeface="Times New Roman" panose="02020603050405020304" pitchFamily="18" charset="0"/>
              </a:rPr>
              <a:t> </a:t>
            </a:r>
            <a:r>
              <a:rPr lang="en-US" sz="2500" b="1" dirty="0" err="1">
                <a:solidFill>
                  <a:schemeClr val="bg1"/>
                </a:solidFill>
                <a:latin typeface="Times New Roman" panose="02020603050405020304" pitchFamily="18" charset="0"/>
                <a:ea typeface="Times New Roman" panose="02020603050405020304" pitchFamily="18" charset="0"/>
              </a:rPr>
              <a:t>công</a:t>
            </a:r>
            <a:r>
              <a:rPr lang="en-US" sz="2500" b="1" dirty="0">
                <a:solidFill>
                  <a:schemeClr val="bg1"/>
                </a:solidFill>
                <a:latin typeface="Times New Roman" panose="02020603050405020304" pitchFamily="18" charset="0"/>
                <a:ea typeface="Times New Roman" panose="02020603050405020304" pitchFamily="18" charset="0"/>
              </a:rPr>
              <a:t> </a:t>
            </a:r>
            <a:r>
              <a:rPr lang="en-US" sz="2500" b="1" dirty="0" err="1">
                <a:solidFill>
                  <a:schemeClr val="bg1"/>
                </a:solidFill>
                <a:latin typeface="Times New Roman" panose="02020603050405020304" pitchFamily="18" charset="0"/>
                <a:ea typeface="Times New Roman" panose="02020603050405020304" pitchFamily="18" charset="0"/>
              </a:rPr>
              <a:t>nhân</a:t>
            </a:r>
            <a:r>
              <a:rPr lang="en-US" sz="2500" b="1" dirty="0">
                <a:solidFill>
                  <a:schemeClr val="bg1"/>
                </a:solidFill>
                <a:latin typeface="Times New Roman" panose="02020603050405020304" pitchFamily="18" charset="0"/>
                <a:ea typeface="Times New Roman" panose="02020603050405020304" pitchFamily="18" charset="0"/>
              </a:rPr>
              <a:t> </a:t>
            </a:r>
            <a:r>
              <a:rPr lang="en-US" sz="2500" b="1" dirty="0" err="1">
                <a:solidFill>
                  <a:schemeClr val="bg1"/>
                </a:solidFill>
                <a:latin typeface="Times New Roman" panose="02020603050405020304" pitchFamily="18" charset="0"/>
                <a:ea typeface="Times New Roman" panose="02020603050405020304" pitchFamily="18" charset="0"/>
              </a:rPr>
              <a:t>lãnh</a:t>
            </a:r>
            <a:r>
              <a:rPr lang="en-US" sz="2500" b="1" dirty="0">
                <a:solidFill>
                  <a:schemeClr val="bg1"/>
                </a:solidFill>
                <a:latin typeface="Times New Roman" panose="02020603050405020304" pitchFamily="18" charset="0"/>
                <a:ea typeface="Times New Roman" panose="02020603050405020304" pitchFamily="18" charset="0"/>
              </a:rPr>
              <a:t> </a:t>
            </a:r>
            <a:r>
              <a:rPr lang="en-US" sz="2500" b="1" dirty="0" err="1">
                <a:solidFill>
                  <a:schemeClr val="bg1"/>
                </a:solidFill>
                <a:latin typeface="Times New Roman" panose="02020603050405020304" pitchFamily="18" charset="0"/>
                <a:ea typeface="Times New Roman" panose="02020603050405020304" pitchFamily="18" charset="0"/>
              </a:rPr>
              <a:t>đạo</a:t>
            </a:r>
            <a:endParaRPr lang="en-US" sz="2500" b="1" dirty="0">
              <a:solidFill>
                <a:schemeClr val="bg1"/>
              </a:solidFill>
              <a:latin typeface="Times New Roman" panose="02020603050405020304" pitchFamily="18" charset="0"/>
              <a:ea typeface="Times New Roman" panose="02020603050405020304" pitchFamily="18" charset="0"/>
            </a:endParaRPr>
          </a:p>
        </p:txBody>
      </p:sp>
      <p:pic>
        <p:nvPicPr>
          <p:cNvPr id="2" name="10SECOND.avi">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11"/>
          <a:stretch>
            <a:fillRect/>
          </a:stretch>
        </p:blipFill>
        <p:spPr>
          <a:xfrm>
            <a:off x="7338884" y="125350"/>
            <a:ext cx="1829093" cy="1127909"/>
          </a:xfrm>
          <a:prstGeom prst="rect">
            <a:avLst/>
          </a:prstGeom>
        </p:spPr>
      </p:pic>
      <p:grpSp>
        <p:nvGrpSpPr>
          <p:cNvPr id="59" name="Group 58"/>
          <p:cNvGrpSpPr/>
          <p:nvPr/>
        </p:nvGrpSpPr>
        <p:grpSpPr>
          <a:xfrm>
            <a:off x="33820" y="1337061"/>
            <a:ext cx="9055251" cy="1943990"/>
            <a:chOff x="-63366" y="1346393"/>
            <a:chExt cx="9255952" cy="1320607"/>
          </a:xfrm>
        </p:grpSpPr>
        <p:sp>
          <p:nvSpPr>
            <p:cNvPr id="18" name="Hexagon 17"/>
            <p:cNvSpPr/>
            <p:nvPr/>
          </p:nvSpPr>
          <p:spPr>
            <a:xfrm>
              <a:off x="-63366" y="1346393"/>
              <a:ext cx="8950065" cy="1040506"/>
            </a:xfrm>
            <a:prstGeom prst="hexagon">
              <a:avLst>
                <a:gd name="adj" fmla="val 15636"/>
                <a:gd name="vf" fmla="val 115470"/>
              </a:avLst>
            </a:prstGeom>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just">
                <a:tabLst>
                  <a:tab pos="685800" algn="l"/>
                </a:tabLst>
              </a:pPr>
              <a:r>
                <a:rPr lang="en-US" sz="2900" b="1" dirty="0">
                  <a:effectLst/>
                  <a:latin typeface="Times New Roman" panose="02020603050405020304" pitchFamily="18" charset="0"/>
                  <a:ea typeface="Times New Roman" panose="02020603050405020304" pitchFamily="18" charset="0"/>
                </a:rPr>
                <a:t>  </a:t>
              </a:r>
              <a:r>
                <a:rPr lang="pt-BR" sz="2900" b="1" dirty="0">
                  <a:solidFill>
                    <a:srgbClr val="FFFF00"/>
                  </a:solidFill>
                  <a:effectLst/>
                  <a:latin typeface="Times New Roman" panose="02020603050405020304" pitchFamily="18" charset="0"/>
                  <a:ea typeface="Times New Roman" panose="02020603050405020304" pitchFamily="18" charset="0"/>
                </a:rPr>
                <a:t>Động lực của cách mạng xã hội chủ nghĩa là gì?</a:t>
              </a:r>
              <a:endParaRPr lang="en-US" sz="2900" b="1" dirty="0">
                <a:solidFill>
                  <a:srgbClr val="FFFF00"/>
                </a:solidFill>
                <a:effectLst/>
                <a:latin typeface="Times New Roman" panose="02020603050405020304" pitchFamily="18" charset="0"/>
                <a:ea typeface="Times New Roman" panose="02020603050405020304" pitchFamily="18" charset="0"/>
              </a:endParaRPr>
            </a:p>
          </p:txBody>
        </p:sp>
        <p:cxnSp>
          <p:nvCxnSpPr>
            <p:cNvPr id="30" name="Straight Connector 29"/>
            <p:cNvCxnSpPr/>
            <p:nvPr/>
          </p:nvCxnSpPr>
          <p:spPr>
            <a:xfrm>
              <a:off x="8580813" y="2667000"/>
              <a:ext cx="611773"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 name="Straight Connector 2"/>
            <p:cNvCxnSpPr/>
            <p:nvPr/>
          </p:nvCxnSpPr>
          <p:spPr>
            <a:xfrm flipV="1">
              <a:off x="169400" y="1483416"/>
              <a:ext cx="520986" cy="673064"/>
            </a:xfrm>
            <a:prstGeom prst="line">
              <a:avLst/>
            </a:prstGeom>
          </p:spPr>
          <p:style>
            <a:lnRef idx="1">
              <a:schemeClr val="accent1"/>
            </a:lnRef>
            <a:fillRef idx="0">
              <a:schemeClr val="accent1"/>
            </a:fillRef>
            <a:effectRef idx="0">
              <a:schemeClr val="accent1"/>
            </a:effectRef>
            <a:fontRef idx="minor">
              <a:schemeClr val="tx1"/>
            </a:fontRef>
          </p:style>
        </p:cxnSp>
      </p:grpSp>
      <p:sp>
        <p:nvSpPr>
          <p:cNvPr id="11" name="Oval 10"/>
          <p:cNvSpPr/>
          <p:nvPr/>
        </p:nvSpPr>
        <p:spPr>
          <a:xfrm>
            <a:off x="0" y="1295400"/>
            <a:ext cx="838200" cy="838200"/>
          </a:xfrm>
          <a:prstGeom prst="ellipse">
            <a:avLst/>
          </a:prstGeom>
          <a:solidFill>
            <a:srgbClr val="FF0000"/>
          </a:solidFill>
          <a:ln>
            <a:noFill/>
          </a:ln>
          <a:effectLst>
            <a:glow rad="228600">
              <a:schemeClr val="accent1">
                <a:satMod val="175000"/>
                <a:alpha val="40000"/>
              </a:schemeClr>
            </a:glow>
          </a:effectLst>
          <a:scene3d>
            <a:camera prst="orthographicFront">
              <a:rot lat="0" lon="0" rev="0"/>
            </a:camera>
            <a:lightRig rig="glow" dir="t">
              <a:rot lat="0" lon="0" rev="14100000"/>
            </a:lightRig>
          </a:scene3d>
          <a:sp3d prstMaterial="softEdge">
            <a:bevelT w="127000" prst="artDeco"/>
          </a:sp3d>
        </p:spPr>
        <p:style>
          <a:lnRef idx="0">
            <a:schemeClr val="accent5"/>
          </a:lnRef>
          <a:fillRef idx="3">
            <a:schemeClr val="accent5"/>
          </a:fillRef>
          <a:effectRef idx="3">
            <a:schemeClr val="accent5"/>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4000" b="1" dirty="0">
                <a:solidFill>
                  <a:prstClr val="white"/>
                </a:solidFill>
                <a:latin typeface="Arial" pitchFamily="34" charset="0"/>
                <a:ea typeface="Tahoma" pitchFamily="34" charset="0"/>
                <a:cs typeface="Arial" pitchFamily="34" charset="0"/>
              </a:rPr>
              <a:t>3</a:t>
            </a:r>
          </a:p>
        </p:txBody>
      </p:sp>
      <p:sp>
        <p:nvSpPr>
          <p:cNvPr id="33" name="Action Button: Information 32">
            <a:hlinkClick r:id="rId12" action="ppaction://hlinksldjump" highlightClick="1"/>
          </p:cNvPr>
          <p:cNvSpPr/>
          <p:nvPr/>
        </p:nvSpPr>
        <p:spPr>
          <a:xfrm>
            <a:off x="8687752" y="2819400"/>
            <a:ext cx="456248" cy="304800"/>
          </a:xfrm>
          <a:prstGeom prst="actionButtonInformation">
            <a:avLst/>
          </a:prstGeom>
          <a:ln/>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sz="3200" dirty="0" err="1">
              <a:latin typeface="Times New Roman" pitchFamily="18" charset="0"/>
              <a:cs typeface="Times New Roman" pitchFamily="18" charset="0"/>
            </a:endParaRPr>
          </a:p>
        </p:txBody>
      </p:sp>
      <p:sp>
        <p:nvSpPr>
          <p:cNvPr id="38" name="Rectangle 37"/>
          <p:cNvSpPr/>
          <p:nvPr/>
        </p:nvSpPr>
        <p:spPr>
          <a:xfrm>
            <a:off x="419100" y="5815229"/>
            <a:ext cx="3406702" cy="507831"/>
          </a:xfrm>
          <a:prstGeom prst="rect">
            <a:avLst/>
          </a:prstGeom>
        </p:spPr>
        <p:txBody>
          <a:bodyPr wrap="none">
            <a:spAutoFit/>
            <a:scene3d>
              <a:camera prst="orthographicFront"/>
              <a:lightRig rig="balanced" dir="t">
                <a:rot lat="0" lon="0" rev="2100000"/>
              </a:lightRig>
            </a:scene3d>
            <a:sp3d extrusionH="57150" prstMaterial="metal">
              <a:bevelT w="38100" h="25400"/>
              <a:contourClr>
                <a:schemeClr val="bg2"/>
              </a:contourClr>
            </a:sp3d>
          </a:bodyPr>
          <a:lstStyle/>
          <a:p>
            <a:pPr algn="just">
              <a:tabLst>
                <a:tab pos="685800" algn="l"/>
              </a:tabLst>
            </a:pPr>
            <a:r>
              <a:rPr lang="en-US" sz="2700" b="1" dirty="0">
                <a:solidFill>
                  <a:schemeClr val="bg1"/>
                </a:solidFill>
                <a:latin typeface="Times New Roman" panose="02020603050405020304" pitchFamily="18" charset="0"/>
                <a:ea typeface="Times New Roman" panose="02020603050405020304" pitchFamily="18" charset="0"/>
              </a:rPr>
              <a:t>D. </a:t>
            </a:r>
            <a:r>
              <a:rPr lang="en-US" sz="2700" b="1" dirty="0" err="1">
                <a:solidFill>
                  <a:schemeClr val="bg1"/>
                </a:solidFill>
                <a:latin typeface="Times New Roman" panose="02020603050405020304" pitchFamily="18" charset="0"/>
                <a:ea typeface="Times New Roman" panose="02020603050405020304" pitchFamily="18" charset="0"/>
              </a:rPr>
              <a:t>Nhân</a:t>
            </a:r>
            <a:r>
              <a:rPr lang="en-US" sz="2700" b="1" dirty="0">
                <a:solidFill>
                  <a:schemeClr val="bg1"/>
                </a:solidFill>
                <a:latin typeface="Times New Roman" panose="02020603050405020304" pitchFamily="18" charset="0"/>
                <a:ea typeface="Times New Roman" panose="02020603050405020304" pitchFamily="18" charset="0"/>
              </a:rPr>
              <a:t> </a:t>
            </a:r>
            <a:r>
              <a:rPr lang="en-US" sz="2700" b="1" dirty="0" err="1">
                <a:solidFill>
                  <a:schemeClr val="bg1"/>
                </a:solidFill>
                <a:latin typeface="Times New Roman" panose="02020603050405020304" pitchFamily="18" charset="0"/>
                <a:ea typeface="Times New Roman" panose="02020603050405020304" pitchFamily="18" charset="0"/>
              </a:rPr>
              <a:t>dân</a:t>
            </a:r>
            <a:r>
              <a:rPr lang="en-US" sz="2700" b="1" dirty="0">
                <a:solidFill>
                  <a:schemeClr val="bg1"/>
                </a:solidFill>
                <a:latin typeface="Times New Roman" panose="02020603050405020304" pitchFamily="18" charset="0"/>
                <a:ea typeface="Times New Roman" panose="02020603050405020304" pitchFamily="18" charset="0"/>
              </a:rPr>
              <a:t> </a:t>
            </a:r>
            <a:r>
              <a:rPr lang="en-US" sz="2700" b="1" dirty="0" err="1">
                <a:solidFill>
                  <a:schemeClr val="bg1"/>
                </a:solidFill>
                <a:latin typeface="Times New Roman" panose="02020603050405020304" pitchFamily="18" charset="0"/>
                <a:ea typeface="Times New Roman" panose="02020603050405020304" pitchFamily="18" charset="0"/>
              </a:rPr>
              <a:t>lao</a:t>
            </a:r>
            <a:r>
              <a:rPr lang="en-US" sz="2700" b="1" dirty="0">
                <a:solidFill>
                  <a:schemeClr val="bg1"/>
                </a:solidFill>
                <a:latin typeface="Times New Roman" panose="02020603050405020304" pitchFamily="18" charset="0"/>
                <a:ea typeface="Times New Roman" panose="02020603050405020304" pitchFamily="18" charset="0"/>
              </a:rPr>
              <a:t> </a:t>
            </a:r>
            <a:r>
              <a:rPr lang="en-US" sz="2700" b="1" dirty="0" err="1">
                <a:solidFill>
                  <a:schemeClr val="bg1"/>
                </a:solidFill>
                <a:latin typeface="Times New Roman" panose="02020603050405020304" pitchFamily="18" charset="0"/>
                <a:ea typeface="Times New Roman" panose="02020603050405020304" pitchFamily="18" charset="0"/>
              </a:rPr>
              <a:t>động</a:t>
            </a:r>
            <a:endParaRPr lang="en-US" sz="2700" b="1" dirty="0">
              <a:solidFill>
                <a:schemeClr val="bg1"/>
              </a:solidFill>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296960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arn(inVertical)">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59"/>
                                        </p:tgtEl>
                                        <p:attrNameLst>
                                          <p:attrName>style.visibility</p:attrName>
                                        </p:attrNameLst>
                                      </p:cBhvr>
                                      <p:to>
                                        <p:strVal val="visible"/>
                                      </p:to>
                                    </p:set>
                                    <p:animEffect transition="in" filter="barn(inVertical)">
                                      <p:cBhvr>
                                        <p:cTn id="12" dur="500"/>
                                        <p:tgtEl>
                                          <p:spTgt spid="5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5"/>
                                        </p:tgtEl>
                                        <p:attrNameLst>
                                          <p:attrName>style.visibility</p:attrName>
                                        </p:attrNameLst>
                                      </p:cBhvr>
                                      <p:to>
                                        <p:strVal val="visible"/>
                                      </p:to>
                                    </p:set>
                                    <p:animEffect transition="in" filter="fade">
                                      <p:cBhvr>
                                        <p:cTn id="17" dur="500"/>
                                        <p:tgtEl>
                                          <p:spTgt spid="35"/>
                                        </p:tgtEl>
                                      </p:cBhvr>
                                    </p:animEffect>
                                  </p:childTnLst>
                                  <p:subTnLst>
                                    <p:audio>
                                      <p:cMediaNode>
                                        <p:cTn display="0" masterRel="sameClick">
                                          <p:stCondLst>
                                            <p:cond evt="begin" delay="0">
                                              <p:tn val="15"/>
                                            </p:cond>
                                          </p:stCondLst>
                                          <p:endCondLst>
                                            <p:cond evt="onStopAudio" delay="0">
                                              <p:tgtEl>
                                                <p:sldTgt/>
                                              </p:tgtEl>
                                            </p:cond>
                                          </p:endCondLst>
                                        </p:cTn>
                                        <p:tgtEl>
                                          <p:sndTgt r:embed="rId5" name="hammer.wav"/>
                                        </p:tgtEl>
                                      </p:cMediaNode>
                                    </p:audio>
                                  </p:sub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0" nodeType="clickEffect">
                                  <p:stCondLst>
                                    <p:cond delay="0"/>
                                  </p:stCondLst>
                                  <p:childTnLst>
                                    <p:set>
                                      <p:cBhvr>
                                        <p:cTn id="21" dur="1" fill="hold">
                                          <p:stCondLst>
                                            <p:cond delay="0"/>
                                          </p:stCondLst>
                                        </p:cTn>
                                        <p:tgtEl>
                                          <p:spTgt spid="36"/>
                                        </p:tgtEl>
                                        <p:attrNameLst>
                                          <p:attrName>style.visibility</p:attrName>
                                        </p:attrNameLst>
                                      </p:cBhvr>
                                      <p:to>
                                        <p:strVal val="visible"/>
                                      </p:to>
                                    </p:set>
                                  </p:childTnLst>
                                  <p:subTnLst>
                                    <p:audio>
                                      <p:cMediaNode>
                                        <p:cTn display="0" masterRel="sameClick">
                                          <p:stCondLst>
                                            <p:cond evt="begin" delay="0">
                                              <p:tn val="20"/>
                                            </p:cond>
                                          </p:stCondLst>
                                          <p:endCondLst>
                                            <p:cond evt="onStopAudio" delay="0">
                                              <p:tgtEl>
                                                <p:sldTgt/>
                                              </p:tgtEl>
                                            </p:cond>
                                          </p:endCondLst>
                                        </p:cTn>
                                        <p:tgtEl>
                                          <p:sndTgt r:embed="rId5" name="hammer.wav"/>
                                        </p:tgtEl>
                                      </p:cMediaNode>
                                    </p:audio>
                                  </p:sub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childTnLst>
                                    <p:set>
                                      <p:cBhvr>
                                        <p:cTn id="25" dur="1" fill="hold">
                                          <p:stCondLst>
                                            <p:cond delay="0"/>
                                          </p:stCondLst>
                                        </p:cTn>
                                        <p:tgtEl>
                                          <p:spTgt spid="79"/>
                                        </p:tgtEl>
                                        <p:attrNameLst>
                                          <p:attrName>style.visibility</p:attrName>
                                        </p:attrNameLst>
                                      </p:cBhvr>
                                      <p:to>
                                        <p:strVal val="visible"/>
                                      </p:to>
                                    </p:set>
                                  </p:childTnLst>
                                  <p:subTnLst>
                                    <p:audio>
                                      <p:cMediaNode>
                                        <p:cTn display="0" masterRel="sameClick">
                                          <p:stCondLst>
                                            <p:cond evt="begin" delay="0">
                                              <p:tn val="24"/>
                                            </p:cond>
                                          </p:stCondLst>
                                          <p:endCondLst>
                                            <p:cond evt="onStopAudio" delay="0">
                                              <p:tgtEl>
                                                <p:sldTgt/>
                                              </p:tgtEl>
                                            </p:cond>
                                          </p:endCondLst>
                                        </p:cTn>
                                        <p:tgtEl>
                                          <p:sndTgt r:embed="rId5" name="hammer.wav"/>
                                        </p:tgtEl>
                                      </p:cMediaNode>
                                    </p:audio>
                                  </p:sub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38"/>
                                        </p:tgtEl>
                                        <p:attrNameLst>
                                          <p:attrName>style.visibility</p:attrName>
                                        </p:attrNameLst>
                                      </p:cBhvr>
                                      <p:to>
                                        <p:strVal val="visible"/>
                                      </p:to>
                                    </p:set>
                                    <p:animEffect transition="in" filter="fade">
                                      <p:cBhvr>
                                        <p:cTn id="30" dur="500"/>
                                        <p:tgtEl>
                                          <p:spTgt spid="38"/>
                                        </p:tgtEl>
                                      </p:cBhvr>
                                    </p:animEffect>
                                  </p:childTnLst>
                                  <p:subTnLst>
                                    <p:audio>
                                      <p:cMediaNode>
                                        <p:cTn display="0" masterRel="sameClick">
                                          <p:stCondLst>
                                            <p:cond evt="begin" delay="0">
                                              <p:tn val="28"/>
                                            </p:cond>
                                          </p:stCondLst>
                                          <p:endCondLst>
                                            <p:cond evt="onStopAudio" delay="0">
                                              <p:tgtEl>
                                                <p:sldTgt/>
                                              </p:tgtEl>
                                            </p:cond>
                                          </p:endCondLst>
                                        </p:cTn>
                                        <p:tgtEl>
                                          <p:sndTgt r:embed="rId5" name="hammer.wav"/>
                                        </p:tgtEl>
                                      </p:cMediaNode>
                                    </p:audio>
                                  </p:sub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76"/>
                                        </p:tgtEl>
                                        <p:attrNameLst>
                                          <p:attrName>style.visibility</p:attrName>
                                        </p:attrNameLst>
                                      </p:cBhvr>
                                      <p:to>
                                        <p:strVal val="visible"/>
                                      </p:to>
                                    </p:set>
                                  </p:childTnLst>
                                  <p:subTnLst>
                                    <p:audio>
                                      <p:cMediaNode>
                                        <p:cTn display="0" masterRel="sameClick">
                                          <p:stCondLst>
                                            <p:cond evt="begin" delay="0">
                                              <p:tn val="33"/>
                                            </p:cond>
                                          </p:stCondLst>
                                          <p:endCondLst>
                                            <p:cond evt="onStopAudio" delay="0">
                                              <p:tgtEl>
                                                <p:sldTgt/>
                                              </p:tgtEl>
                                            </p:cond>
                                          </p:endCondLst>
                                        </p:cTn>
                                        <p:tgtEl>
                                          <p:sndTgt r:embed="rId6" name="type.wav"/>
                                        </p:tgtEl>
                                      </p:cMediaNode>
                                    </p:audio>
                                  </p:subTnLst>
                                </p:cTn>
                              </p:par>
                            </p:childTnLst>
                          </p:cTn>
                        </p:par>
                      </p:childTnLst>
                    </p:cTn>
                  </p:par>
                  <p:par>
                    <p:cTn id="35" fill="hold">
                      <p:stCondLst>
                        <p:cond delay="indefinite"/>
                      </p:stCondLst>
                      <p:childTnLst>
                        <p:par>
                          <p:cTn id="36" fill="hold">
                            <p:stCondLst>
                              <p:cond delay="0"/>
                            </p:stCondLst>
                            <p:childTnLst>
                              <p:par>
                                <p:cTn id="37" presetID="21" presetClass="emph" presetSubtype="0" repeatCount="indefinite" fill="hold" grpId="1" nodeType="clickEffect">
                                  <p:stCondLst>
                                    <p:cond delay="0"/>
                                  </p:stCondLst>
                                  <p:childTnLst>
                                    <p:animClr clrSpc="hsl" dir="cw">
                                      <p:cBhvr override="childStyle">
                                        <p:cTn id="38" dur="1000" fill="hold"/>
                                        <p:tgtEl>
                                          <p:spTgt spid="76"/>
                                        </p:tgtEl>
                                        <p:attrNameLst>
                                          <p:attrName>style.color</p:attrName>
                                        </p:attrNameLst>
                                      </p:cBhvr>
                                      <p:by>
                                        <p:hsl h="7200000" s="0" l="0"/>
                                      </p:by>
                                    </p:animClr>
                                    <p:animClr clrSpc="hsl" dir="cw">
                                      <p:cBhvr>
                                        <p:cTn id="39" dur="1000" fill="hold"/>
                                        <p:tgtEl>
                                          <p:spTgt spid="76"/>
                                        </p:tgtEl>
                                        <p:attrNameLst>
                                          <p:attrName>fillcolor</p:attrName>
                                        </p:attrNameLst>
                                      </p:cBhvr>
                                      <p:by>
                                        <p:hsl h="7200000" s="0" l="0"/>
                                      </p:by>
                                    </p:animClr>
                                    <p:animClr clrSpc="hsl" dir="cw">
                                      <p:cBhvr>
                                        <p:cTn id="40" dur="1000" fill="hold"/>
                                        <p:tgtEl>
                                          <p:spTgt spid="76"/>
                                        </p:tgtEl>
                                        <p:attrNameLst>
                                          <p:attrName>stroke.color</p:attrName>
                                        </p:attrNameLst>
                                      </p:cBhvr>
                                      <p:by>
                                        <p:hsl h="7200000" s="0" l="0"/>
                                      </p:by>
                                    </p:animClr>
                                    <p:set>
                                      <p:cBhvr>
                                        <p:cTn id="41" dur="1000" fill="hold"/>
                                        <p:tgtEl>
                                          <p:spTgt spid="76"/>
                                        </p:tgtEl>
                                        <p:attrNameLst>
                                          <p:attrName>fill.type</p:attrName>
                                        </p:attrNameLst>
                                      </p:cBhvr>
                                      <p:to>
                                        <p:strVal val="solid"/>
                                      </p:to>
                                    </p:set>
                                  </p:childTnLst>
                                  <p:subTnLst>
                                    <p:audio>
                                      <p:cMediaNode>
                                        <p:cTn display="0" masterRel="sameClick">
                                          <p:stCondLst>
                                            <p:cond evt="begin" delay="0">
                                              <p:tn val="37"/>
                                            </p:cond>
                                          </p:stCondLst>
                                          <p:endCondLst>
                                            <p:cond evt="onStopAudio" delay="0">
                                              <p:tgtEl>
                                                <p:sldTgt/>
                                              </p:tgtEl>
                                            </p:cond>
                                          </p:endCondLst>
                                        </p:cTn>
                                        <p:tgtEl>
                                          <p:sndTgt r:embed="rId7" name="drumroll.wav"/>
                                        </p:tgtEl>
                                      </p:cMediaNode>
                                    </p:audio>
                                  </p:subTnLst>
                                </p:cTn>
                              </p:par>
                            </p:childTnLst>
                          </p:cTn>
                        </p:par>
                      </p:childTnLst>
                    </p:cTn>
                  </p:par>
                </p:childTnLst>
              </p:cTn>
              <p:prevCondLst>
                <p:cond evt="onPrev" delay="0">
                  <p:tgtEl>
                    <p:sldTgt/>
                  </p:tgtEl>
                </p:cond>
              </p:prevCondLst>
              <p:nextCondLst>
                <p:cond evt="onNext" delay="0">
                  <p:tgtEl>
                    <p:sldTgt/>
                  </p:tgtEl>
                </p:cond>
              </p:nextCondLst>
            </p:seq>
            <p:video>
              <p:cMediaNode vol="80000">
                <p:cTn id="42" fill="hold" display="0">
                  <p:stCondLst>
                    <p:cond delay="indefinite"/>
                  </p:stCondLst>
                </p:cTn>
                <p:tgtEl>
                  <p:spTgt spid="2"/>
                </p:tgtEl>
              </p:cMediaNode>
            </p:video>
            <p:seq concurrent="1" nextAc="seek">
              <p:cTn id="43" restart="whenNotActive" fill="hold" evtFilter="cancelBubble" nodeType="interactiveSeq">
                <p:stCondLst>
                  <p:cond evt="onClick" delay="0">
                    <p:tgtEl>
                      <p:spTgt spid="55"/>
                    </p:tgtEl>
                  </p:cond>
                </p:stCondLst>
                <p:endSync evt="end" delay="0">
                  <p:rtn val="all"/>
                </p:endSync>
                <p:childTnLst>
                  <p:par>
                    <p:cTn id="44" fill="hold">
                      <p:stCondLst>
                        <p:cond delay="0"/>
                      </p:stCondLst>
                      <p:childTnLst>
                        <p:par>
                          <p:cTn id="45" fill="hold">
                            <p:stCondLst>
                              <p:cond delay="0"/>
                            </p:stCondLst>
                            <p:childTnLst>
                              <p:par>
                                <p:cTn id="46" presetID="2" presetClass="mediacall" presetSubtype="0" fill="hold" nodeType="clickEffect">
                                  <p:stCondLst>
                                    <p:cond delay="0"/>
                                  </p:stCondLst>
                                  <p:childTnLst>
                                    <p:cmd type="call" cmd="togglePause">
                                      <p:cBhvr>
                                        <p:cTn id="47" dur="1" fill="hold"/>
                                        <p:tgtEl>
                                          <p:spTgt spid="2"/>
                                        </p:tgtEl>
                                      </p:cBhvr>
                                    </p:cmd>
                                  </p:childTnLst>
                                </p:cTn>
                              </p:par>
                            </p:childTnLst>
                          </p:cTn>
                        </p:par>
                      </p:childTnLst>
                    </p:cTn>
                  </p:par>
                </p:childTnLst>
              </p:cTn>
              <p:nextCondLst>
                <p:cond evt="onClick" delay="0">
                  <p:tgtEl>
                    <p:spTgt spid="55"/>
                  </p:tgtEl>
                </p:cond>
              </p:nextCondLst>
            </p:seq>
          </p:childTnLst>
        </p:cTn>
      </p:par>
    </p:tnLst>
    <p:bldLst>
      <p:bldP spid="76" grpId="0" animBg="1"/>
      <p:bldP spid="76" grpId="1" animBg="1"/>
      <p:bldP spid="79" grpId="0"/>
      <p:bldP spid="35" grpId="0"/>
      <p:bldP spid="36" grpId="0"/>
      <p:bldP spid="11" grpId="0" animBg="1"/>
      <p:bldP spid="38"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8">
            <a:lum/>
          </a:blip>
          <a:srcRect/>
          <a:stretch>
            <a:fillRect l="-10000" r="-10000"/>
          </a:stretch>
        </a:blipFill>
        <a:effectLst/>
      </p:bgPr>
    </p:bg>
    <p:spTree>
      <p:nvGrpSpPr>
        <p:cNvPr id="1" name=""/>
        <p:cNvGrpSpPr/>
        <p:nvPr/>
      </p:nvGrpSpPr>
      <p:grpSpPr>
        <a:xfrm>
          <a:off x="0" y="0"/>
          <a:ext cx="0" cy="0"/>
          <a:chOff x="0" y="0"/>
          <a:chExt cx="0" cy="0"/>
        </a:xfrm>
      </p:grpSpPr>
      <p:sp>
        <p:nvSpPr>
          <p:cNvPr id="76" name="Hexagon 75"/>
          <p:cNvSpPr/>
          <p:nvPr/>
        </p:nvSpPr>
        <p:spPr>
          <a:xfrm>
            <a:off x="722480" y="4698982"/>
            <a:ext cx="4825209" cy="704868"/>
          </a:xfrm>
          <a:prstGeom prst="hexagon">
            <a:avLst>
              <a:gd name="adj" fmla="val 43803"/>
              <a:gd name="vf" fmla="val 115470"/>
            </a:avLst>
          </a:prstGeom>
          <a:ln/>
        </p:spPr>
        <p:style>
          <a:lnRef idx="3">
            <a:schemeClr val="lt1"/>
          </a:lnRef>
          <a:fillRef idx="1">
            <a:schemeClr val="accent6"/>
          </a:fillRef>
          <a:effectRef idx="1">
            <a:schemeClr val="accent6"/>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sp3d extrusionH="57150">
              <a:bevelT w="38100" h="38100" prst="angle"/>
            </a:sp3d>
          </a:bodyPr>
          <a:lstStyle/>
          <a:p>
            <a:pPr algn="ctr"/>
            <a:r>
              <a:rPr lang="en-US" sz="2700" dirty="0">
                <a:solidFill>
                  <a:prstClr val="white"/>
                </a:solidFill>
                <a:latin typeface="Times New Roman" pitchFamily="18" charset="0"/>
                <a:cs typeface="Times New Roman" pitchFamily="18" charset="0"/>
              </a:rPr>
              <a:t>  </a:t>
            </a:r>
            <a:endParaRPr lang="en-US" sz="2700" b="1" dirty="0">
              <a:solidFill>
                <a:prstClr val="white"/>
              </a:solidFill>
              <a:latin typeface="Times New Roman" pitchFamily="18" charset="0"/>
              <a:ea typeface="Tahoma" pitchFamily="34" charset="0"/>
              <a:cs typeface="Times New Roman" pitchFamily="18" charset="0"/>
            </a:endParaRPr>
          </a:p>
        </p:txBody>
      </p:sp>
      <p:sp>
        <p:nvSpPr>
          <p:cNvPr id="79" name="Rectangle 78"/>
          <p:cNvSpPr/>
          <p:nvPr/>
        </p:nvSpPr>
        <p:spPr>
          <a:xfrm>
            <a:off x="910503" y="3999042"/>
            <a:ext cx="8204645" cy="622799"/>
          </a:xfrm>
          <a:prstGeom prst="rect">
            <a:avLst/>
          </a:prstGeom>
        </p:spPr>
        <p:txBody>
          <a:bodyPr wrap="square">
            <a:spAutoFit/>
            <a:scene3d>
              <a:camera prst="orthographicFront"/>
              <a:lightRig rig="balanced" dir="t">
                <a:rot lat="0" lon="0" rev="2100000"/>
              </a:lightRig>
            </a:scene3d>
            <a:sp3d extrusionH="57150" prstMaterial="metal">
              <a:bevelT w="38100" h="25400"/>
              <a:contourClr>
                <a:schemeClr val="bg2"/>
              </a:contourClr>
            </a:sp3d>
          </a:bodyPr>
          <a:lstStyle/>
          <a:p>
            <a:pPr>
              <a:lnSpc>
                <a:spcPct val="115000"/>
              </a:lnSpc>
            </a:pPr>
            <a:r>
              <a:rPr lang="en-US" sz="3200" b="1"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B.</a:t>
            </a:r>
            <a:r>
              <a:rPr lang="vi-VN" sz="3200" b="1"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Giai cấp tư sản                                     </a:t>
            </a:r>
            <a:endParaRPr lang="en-US" sz="3200" b="1" dirty="0">
              <a:solidFill>
                <a:schemeClr val="bg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19" name="Rectangle 18"/>
          <p:cNvSpPr/>
          <p:nvPr/>
        </p:nvSpPr>
        <p:spPr>
          <a:xfrm>
            <a:off x="1476" y="152400"/>
            <a:ext cx="4320733" cy="830997"/>
          </a:xfrm>
          <a:prstGeom prst="rect">
            <a:avLst/>
          </a:prstGeom>
          <a:noFill/>
          <a:ln>
            <a:noFill/>
          </a:ln>
          <a:effectLst>
            <a:outerShdw blurRad="127000" dist="38100" dir="2700000" algn="ctr">
              <a:srgbClr val="000000">
                <a:alpha val="45000"/>
              </a:srgbClr>
            </a:outerShdw>
          </a:effectLst>
        </p:spPr>
        <p:txBody>
          <a:bodyPr wrap="square" lIns="91440" tIns="45720" rIns="91440" bIns="45720">
            <a:spAutoFit/>
            <a:scene3d>
              <a:camera prst="orthographicFront"/>
              <a:lightRig rig="glow" dir="tl">
                <a:rot lat="0" lon="0" rev="5400000"/>
              </a:lightRig>
            </a:scene3d>
            <a:sp3d contourW="12700">
              <a:bevelT w="25400" h="25400"/>
              <a:contourClr>
                <a:schemeClr val="accent6">
                  <a:shade val="73000"/>
                </a:schemeClr>
              </a:contourClr>
            </a:sp3d>
          </a:bodyPr>
          <a:lstStyle/>
          <a:p>
            <a:pPr algn="ctr"/>
            <a:r>
              <a:rPr lang="en-US" sz="4800" b="1" dirty="0">
                <a:ln w="11430"/>
                <a:gradFill>
                  <a:gsLst>
                    <a:gs pos="0">
                      <a:srgbClr val="F79646">
                        <a:tint val="90000"/>
                        <a:satMod val="120000"/>
                      </a:srgbClr>
                    </a:gs>
                    <a:gs pos="25000">
                      <a:srgbClr val="F79646">
                        <a:tint val="93000"/>
                        <a:satMod val="120000"/>
                      </a:srgbClr>
                    </a:gs>
                    <a:gs pos="50000">
                      <a:srgbClr val="F79646">
                        <a:shade val="89000"/>
                        <a:satMod val="110000"/>
                      </a:srgbClr>
                    </a:gs>
                    <a:gs pos="75000">
                      <a:srgbClr val="F79646">
                        <a:tint val="93000"/>
                        <a:satMod val="120000"/>
                      </a:srgbClr>
                    </a:gs>
                    <a:gs pos="100000">
                      <a:srgbClr val="F79646">
                        <a:tint val="90000"/>
                        <a:satMod val="120000"/>
                      </a:srgbClr>
                    </a:gs>
                  </a:gsLst>
                  <a:lin ang="5400000"/>
                </a:gradFill>
                <a:effectLst>
                  <a:glow rad="228600">
                    <a:srgbClr val="4F81BD">
                      <a:satMod val="175000"/>
                      <a:alpha val="40000"/>
                    </a:srgbClr>
                  </a:glow>
                  <a:outerShdw blurRad="80000" dist="40000" dir="5040000" algn="tl">
                    <a:srgbClr val="000000">
                      <a:alpha val="30000"/>
                    </a:srgbClr>
                  </a:outerShdw>
                  <a:reflection blurRad="6350" stA="55000" endA="300" endPos="45500" dir="5400000" sy="-100000" algn="bl" rotWithShape="0"/>
                </a:effectLst>
              </a:rPr>
              <a:t>ÔN TẬP</a:t>
            </a:r>
          </a:p>
        </p:txBody>
      </p:sp>
      <p:pic>
        <p:nvPicPr>
          <p:cNvPr id="25" name="Picture 9" descr="Animate"/>
          <p:cNvPicPr>
            <a:picLocks noChangeAspect="1" noChangeArrowheads="1" noCrop="1"/>
          </p:cNvPicPr>
          <p:nvPr/>
        </p:nvPicPr>
        <p:blipFill>
          <a:blip r:embed="rId9">
            <a:extLst>
              <a:ext uri="{28A0092B-C50C-407E-A947-70E740481C1C}">
                <a14:useLocalDpi xmlns:a14="http://schemas.microsoft.com/office/drawing/2010/main" val="0"/>
              </a:ext>
            </a:extLst>
          </a:blip>
          <a:srcRect/>
          <a:stretch>
            <a:fillRect/>
          </a:stretch>
        </p:blipFill>
        <p:spPr bwMode="auto">
          <a:xfrm>
            <a:off x="23978" y="1173884"/>
            <a:ext cx="9144000" cy="158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 name="Picture 9" descr="Animate"/>
          <p:cNvPicPr>
            <a:picLocks noChangeAspect="1" noChangeArrowheads="1" noCrop="1"/>
          </p:cNvPicPr>
          <p:nvPr/>
        </p:nvPicPr>
        <p:blipFill>
          <a:blip r:embed="rId9">
            <a:extLst>
              <a:ext uri="{28A0092B-C50C-407E-A947-70E740481C1C}">
                <a14:useLocalDpi xmlns:a14="http://schemas.microsoft.com/office/drawing/2010/main" val="0"/>
              </a:ext>
            </a:extLst>
          </a:blip>
          <a:srcRect/>
          <a:stretch>
            <a:fillRect/>
          </a:stretch>
        </p:blipFill>
        <p:spPr bwMode="auto">
          <a:xfrm>
            <a:off x="0" y="-6350"/>
            <a:ext cx="9144000" cy="158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5" name="Picture 54" descr="Buttons (10).png"/>
          <p:cNvPicPr>
            <a:picLocks noChangeAspect="1"/>
          </p:cNvPicPr>
          <p:nvPr/>
        </p:nvPicPr>
        <p:blipFill>
          <a:blip r:embed="rId10" cstate="print"/>
          <a:stretch>
            <a:fillRect/>
          </a:stretch>
        </p:blipFill>
        <p:spPr>
          <a:xfrm>
            <a:off x="8675832" y="1752600"/>
            <a:ext cx="468168" cy="482210"/>
          </a:xfrm>
          <a:prstGeom prst="rect">
            <a:avLst/>
          </a:prstGeom>
          <a:ln>
            <a:noFill/>
          </a:ln>
          <a:effectLst>
            <a:outerShdw blurRad="190500" algn="tl" rotWithShape="0">
              <a:srgbClr val="000000">
                <a:alpha val="70000"/>
              </a:srgbClr>
            </a:outerShdw>
          </a:effectLst>
        </p:spPr>
      </p:pic>
      <p:sp>
        <p:nvSpPr>
          <p:cNvPr id="35" name="Rectangle 34"/>
          <p:cNvSpPr/>
          <p:nvPr/>
        </p:nvSpPr>
        <p:spPr>
          <a:xfrm>
            <a:off x="885786" y="3292785"/>
            <a:ext cx="7739875" cy="622799"/>
          </a:xfrm>
          <a:prstGeom prst="rect">
            <a:avLst/>
          </a:prstGeom>
        </p:spPr>
        <p:txBody>
          <a:bodyPr wrap="square">
            <a:spAutoFit/>
            <a:scene3d>
              <a:camera prst="orthographicFront"/>
              <a:lightRig rig="balanced" dir="t">
                <a:rot lat="0" lon="0" rev="2100000"/>
              </a:lightRig>
            </a:scene3d>
            <a:sp3d extrusionH="57150" prstMaterial="metal">
              <a:bevelT w="38100" h="25400"/>
              <a:contourClr>
                <a:schemeClr val="bg2"/>
              </a:contourClr>
            </a:sp3d>
          </a:bodyPr>
          <a:lstStyle/>
          <a:p>
            <a:pPr>
              <a:lnSpc>
                <a:spcPct val="115000"/>
              </a:lnSpc>
            </a:pPr>
            <a:r>
              <a:rPr lang="en-US" sz="3200" b="1"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A.</a:t>
            </a:r>
            <a:r>
              <a:rPr lang="vi-VN" sz="3200" b="1"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 Giai cấp </a:t>
            </a:r>
            <a:r>
              <a:rPr lang="en-US" sz="3200" b="1"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n</a:t>
            </a:r>
            <a:r>
              <a:rPr lang="vi-VN" sz="3200" b="1" dirty="0">
                <a:solidFill>
                  <a:schemeClr val="bg1"/>
                </a:solidFill>
                <a:latin typeface="Times New Roman" panose="02020603050405020304" pitchFamily="18" charset="0"/>
                <a:ea typeface="Calibri" panose="020F0502020204030204" pitchFamily="34" charset="0"/>
                <a:cs typeface="Times New Roman" panose="02020603050405020304" pitchFamily="18" charset="0"/>
              </a:rPr>
              <a:t>ông nhân</a:t>
            </a:r>
            <a:endParaRPr lang="en-US" sz="3200" b="1" dirty="0">
              <a:solidFill>
                <a:schemeClr val="bg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36" name="Rectangle 35"/>
          <p:cNvSpPr/>
          <p:nvPr/>
        </p:nvSpPr>
        <p:spPr>
          <a:xfrm>
            <a:off x="831993" y="4759028"/>
            <a:ext cx="4700726" cy="584775"/>
          </a:xfrm>
          <a:prstGeom prst="rect">
            <a:avLst/>
          </a:prstGeom>
        </p:spPr>
        <p:txBody>
          <a:bodyPr wrap="square">
            <a:spAutoFit/>
            <a:scene3d>
              <a:camera prst="orthographicFront"/>
              <a:lightRig rig="balanced" dir="t">
                <a:rot lat="0" lon="0" rev="2100000"/>
              </a:lightRig>
            </a:scene3d>
            <a:sp3d extrusionH="57150" prstMaterial="metal">
              <a:bevelT w="38100" h="25400"/>
              <a:contourClr>
                <a:schemeClr val="bg2"/>
              </a:contourClr>
            </a:sp3d>
          </a:bodyPr>
          <a:lstStyle/>
          <a:p>
            <a:r>
              <a:rPr lang="en-US" sz="3200" b="1" dirty="0">
                <a:solidFill>
                  <a:schemeClr val="bg1"/>
                </a:solidFill>
                <a:latin typeface="Times New Roman" panose="02020603050405020304" pitchFamily="18" charset="0"/>
                <a:cs typeface="Times New Roman" panose="02020603050405020304" pitchFamily="18" charset="0"/>
              </a:rPr>
              <a:t>C.</a:t>
            </a:r>
            <a:r>
              <a:rPr lang="vi-VN" sz="3200" b="1" dirty="0">
                <a:solidFill>
                  <a:schemeClr val="bg1"/>
                </a:solidFill>
                <a:latin typeface="Times New Roman" panose="02020603050405020304" pitchFamily="18" charset="0"/>
                <a:cs typeface="Times New Roman" panose="02020603050405020304" pitchFamily="18" charset="0"/>
              </a:rPr>
              <a:t> Giai cấp công nhân </a:t>
            </a:r>
            <a:endParaRPr lang="en-US" sz="3200" b="1" dirty="0">
              <a:solidFill>
                <a:schemeClr val="bg1"/>
              </a:solidFill>
              <a:latin typeface="Times New Roman" panose="02020603050405020304" pitchFamily="18" charset="0"/>
              <a:cs typeface="Times New Roman" panose="02020603050405020304" pitchFamily="18" charset="0"/>
            </a:endParaRPr>
          </a:p>
        </p:txBody>
      </p:sp>
      <p:pic>
        <p:nvPicPr>
          <p:cNvPr id="2" name="10SECOND.avi">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11"/>
          <a:stretch>
            <a:fillRect/>
          </a:stretch>
        </p:blipFill>
        <p:spPr>
          <a:xfrm>
            <a:off x="7338884" y="125350"/>
            <a:ext cx="1829093" cy="1127909"/>
          </a:xfrm>
          <a:prstGeom prst="rect">
            <a:avLst/>
          </a:prstGeom>
        </p:spPr>
      </p:pic>
      <p:grpSp>
        <p:nvGrpSpPr>
          <p:cNvPr id="59" name="Group 58"/>
          <p:cNvGrpSpPr/>
          <p:nvPr/>
        </p:nvGrpSpPr>
        <p:grpSpPr>
          <a:xfrm>
            <a:off x="144791" y="1454150"/>
            <a:ext cx="9023186" cy="1309647"/>
            <a:chOff x="169400" y="1357353"/>
            <a:chExt cx="9023186" cy="1309647"/>
          </a:xfrm>
        </p:grpSpPr>
        <p:sp>
          <p:nvSpPr>
            <p:cNvPr id="18" name="Hexagon 17"/>
            <p:cNvSpPr/>
            <p:nvPr/>
          </p:nvSpPr>
          <p:spPr>
            <a:xfrm>
              <a:off x="609599" y="1357353"/>
              <a:ext cx="8090841" cy="1249600"/>
            </a:xfrm>
            <a:prstGeom prst="hexagon">
              <a:avLst>
                <a:gd name="adj" fmla="val 15636"/>
                <a:gd name="vf" fmla="val 115470"/>
              </a:avLst>
            </a:prstGeom>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vi-VN" sz="3200" dirty="0">
                <a:solidFill>
                  <a:srgbClr val="FFFF00"/>
                </a:solidFill>
                <a:latin typeface="+mj-lt"/>
              </a:endParaRPr>
            </a:p>
          </p:txBody>
        </p:sp>
        <p:cxnSp>
          <p:nvCxnSpPr>
            <p:cNvPr id="30" name="Straight Connector 29"/>
            <p:cNvCxnSpPr/>
            <p:nvPr/>
          </p:nvCxnSpPr>
          <p:spPr>
            <a:xfrm>
              <a:off x="8580813" y="2667000"/>
              <a:ext cx="611773"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 name="Straight Connector 2"/>
            <p:cNvCxnSpPr/>
            <p:nvPr/>
          </p:nvCxnSpPr>
          <p:spPr>
            <a:xfrm flipV="1">
              <a:off x="169400" y="1483416"/>
              <a:ext cx="520986" cy="673064"/>
            </a:xfrm>
            <a:prstGeom prst="line">
              <a:avLst/>
            </a:prstGeom>
          </p:spPr>
          <p:style>
            <a:lnRef idx="1">
              <a:schemeClr val="accent1"/>
            </a:lnRef>
            <a:fillRef idx="0">
              <a:schemeClr val="accent1"/>
            </a:fillRef>
            <a:effectRef idx="0">
              <a:schemeClr val="accent1"/>
            </a:effectRef>
            <a:fontRef idx="minor">
              <a:schemeClr val="tx1"/>
            </a:fontRef>
          </p:style>
        </p:cxnSp>
      </p:grpSp>
      <p:sp>
        <p:nvSpPr>
          <p:cNvPr id="11" name="Oval 10"/>
          <p:cNvSpPr/>
          <p:nvPr/>
        </p:nvSpPr>
        <p:spPr>
          <a:xfrm>
            <a:off x="0" y="1295400"/>
            <a:ext cx="838200" cy="838200"/>
          </a:xfrm>
          <a:prstGeom prst="ellipse">
            <a:avLst/>
          </a:prstGeom>
          <a:solidFill>
            <a:srgbClr val="FF0000"/>
          </a:solidFill>
          <a:ln>
            <a:noFill/>
          </a:ln>
          <a:effectLst>
            <a:glow rad="228600">
              <a:schemeClr val="accent1">
                <a:satMod val="175000"/>
                <a:alpha val="40000"/>
              </a:schemeClr>
            </a:glow>
          </a:effectLst>
          <a:scene3d>
            <a:camera prst="orthographicFront">
              <a:rot lat="0" lon="0" rev="0"/>
            </a:camera>
            <a:lightRig rig="glow" dir="t">
              <a:rot lat="0" lon="0" rev="14100000"/>
            </a:lightRig>
          </a:scene3d>
          <a:sp3d prstMaterial="softEdge">
            <a:bevelT w="127000" prst="artDeco"/>
          </a:sp3d>
        </p:spPr>
        <p:style>
          <a:lnRef idx="0">
            <a:schemeClr val="accent5"/>
          </a:lnRef>
          <a:fillRef idx="3">
            <a:schemeClr val="accent5"/>
          </a:fillRef>
          <a:effectRef idx="3">
            <a:schemeClr val="accent5"/>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4000" b="1" dirty="0">
                <a:solidFill>
                  <a:prstClr val="white"/>
                </a:solidFill>
                <a:latin typeface="Arial" pitchFamily="34" charset="0"/>
                <a:ea typeface="Tahoma" pitchFamily="34" charset="0"/>
                <a:cs typeface="Arial" pitchFamily="34" charset="0"/>
              </a:rPr>
              <a:t>4</a:t>
            </a:r>
          </a:p>
        </p:txBody>
      </p:sp>
      <p:sp>
        <p:nvSpPr>
          <p:cNvPr id="33" name="Action Button: Information 32">
            <a:hlinkClick r:id="rId12" action="ppaction://hlinksldjump" highlightClick="1"/>
          </p:cNvPr>
          <p:cNvSpPr/>
          <p:nvPr/>
        </p:nvSpPr>
        <p:spPr>
          <a:xfrm>
            <a:off x="8687752" y="2819400"/>
            <a:ext cx="456248" cy="304800"/>
          </a:xfrm>
          <a:prstGeom prst="actionButtonInformation">
            <a:avLst/>
          </a:prstGeom>
          <a:ln/>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sz="3200" dirty="0" err="1">
              <a:solidFill>
                <a:prstClr val="black"/>
              </a:solidFill>
              <a:latin typeface="Times New Roman" pitchFamily="18" charset="0"/>
              <a:cs typeface="Times New Roman" pitchFamily="18" charset="0"/>
            </a:endParaRPr>
          </a:p>
        </p:txBody>
      </p:sp>
      <p:sp>
        <p:nvSpPr>
          <p:cNvPr id="38" name="Rectangle 37"/>
          <p:cNvSpPr/>
          <p:nvPr/>
        </p:nvSpPr>
        <p:spPr>
          <a:xfrm>
            <a:off x="863805" y="5618428"/>
            <a:ext cx="3796809" cy="584775"/>
          </a:xfrm>
          <a:prstGeom prst="rect">
            <a:avLst/>
          </a:prstGeom>
        </p:spPr>
        <p:txBody>
          <a:bodyPr wrap="none">
            <a:spAutoFit/>
            <a:scene3d>
              <a:camera prst="orthographicFront"/>
              <a:lightRig rig="balanced" dir="t">
                <a:rot lat="0" lon="0" rev="2100000"/>
              </a:lightRig>
            </a:scene3d>
            <a:sp3d extrusionH="57150" prstMaterial="metal">
              <a:bevelT w="38100" h="25400"/>
              <a:contourClr>
                <a:schemeClr val="bg2"/>
              </a:contourClr>
            </a:sp3d>
          </a:bodyPr>
          <a:lstStyle/>
          <a:p>
            <a:pPr algn="just">
              <a:tabLst>
                <a:tab pos="685800" algn="l"/>
              </a:tabLst>
            </a:pPr>
            <a:r>
              <a:rPr lang="en-US" sz="3200" b="1" dirty="0">
                <a:solidFill>
                  <a:schemeClr val="bg1"/>
                </a:solidFill>
                <a:latin typeface="Times New Roman" panose="02020603050405020304" pitchFamily="18" charset="0"/>
                <a:ea typeface="Times New Roman" panose="02020603050405020304" pitchFamily="18" charset="0"/>
              </a:rPr>
              <a:t>D. </a:t>
            </a:r>
            <a:r>
              <a:rPr lang="en-US" sz="3200" b="1" dirty="0" err="1">
                <a:solidFill>
                  <a:schemeClr val="bg1"/>
                </a:solidFill>
                <a:latin typeface="Times New Roman" panose="02020603050405020304" pitchFamily="18" charset="0"/>
                <a:ea typeface="Times New Roman" panose="02020603050405020304" pitchFamily="18" charset="0"/>
              </a:rPr>
              <a:t>Tầng</a:t>
            </a:r>
            <a:r>
              <a:rPr lang="en-US" sz="3200" b="1" dirty="0">
                <a:solidFill>
                  <a:schemeClr val="bg1"/>
                </a:solidFill>
                <a:latin typeface="Times New Roman" panose="02020603050405020304" pitchFamily="18" charset="0"/>
                <a:ea typeface="Times New Roman" panose="02020603050405020304" pitchFamily="18" charset="0"/>
              </a:rPr>
              <a:t> </a:t>
            </a:r>
            <a:r>
              <a:rPr lang="en-US" sz="3200" b="1" dirty="0" err="1">
                <a:solidFill>
                  <a:schemeClr val="bg1"/>
                </a:solidFill>
                <a:latin typeface="Times New Roman" panose="02020603050405020304" pitchFamily="18" charset="0"/>
                <a:ea typeface="Times New Roman" panose="02020603050405020304" pitchFamily="18" charset="0"/>
              </a:rPr>
              <a:t>lớp</a:t>
            </a:r>
            <a:r>
              <a:rPr lang="en-US" sz="3200" b="1" dirty="0">
                <a:solidFill>
                  <a:schemeClr val="bg1"/>
                </a:solidFill>
                <a:latin typeface="Times New Roman" panose="02020603050405020304" pitchFamily="18" charset="0"/>
                <a:ea typeface="Times New Roman" panose="02020603050405020304" pitchFamily="18" charset="0"/>
              </a:rPr>
              <a:t> </a:t>
            </a:r>
            <a:r>
              <a:rPr lang="en-US" sz="3200" b="1" dirty="0" err="1">
                <a:solidFill>
                  <a:schemeClr val="bg1"/>
                </a:solidFill>
                <a:latin typeface="Times New Roman" panose="02020603050405020304" pitchFamily="18" charset="0"/>
                <a:ea typeface="Times New Roman" panose="02020603050405020304" pitchFamily="18" charset="0"/>
              </a:rPr>
              <a:t>trí</a:t>
            </a:r>
            <a:r>
              <a:rPr lang="en-US" sz="3200" b="1" dirty="0">
                <a:solidFill>
                  <a:schemeClr val="bg1"/>
                </a:solidFill>
                <a:latin typeface="Times New Roman" panose="02020603050405020304" pitchFamily="18" charset="0"/>
                <a:ea typeface="Times New Roman" panose="02020603050405020304" pitchFamily="18" charset="0"/>
              </a:rPr>
              <a:t> </a:t>
            </a:r>
            <a:r>
              <a:rPr lang="en-US" sz="3200" b="1" dirty="0" err="1">
                <a:solidFill>
                  <a:schemeClr val="bg1"/>
                </a:solidFill>
                <a:latin typeface="Times New Roman" panose="02020603050405020304" pitchFamily="18" charset="0"/>
                <a:ea typeface="Times New Roman" panose="02020603050405020304" pitchFamily="18" charset="0"/>
              </a:rPr>
              <a:t>thức</a:t>
            </a:r>
            <a:r>
              <a:rPr lang="en-US" sz="3200" b="1" dirty="0">
                <a:solidFill>
                  <a:schemeClr val="bg1"/>
                </a:solidFill>
                <a:latin typeface="Times New Roman" panose="02020603050405020304" pitchFamily="18" charset="0"/>
                <a:ea typeface="Times New Roman" panose="02020603050405020304" pitchFamily="18" charset="0"/>
              </a:rPr>
              <a:t> </a:t>
            </a:r>
          </a:p>
        </p:txBody>
      </p:sp>
      <p:sp>
        <p:nvSpPr>
          <p:cNvPr id="27" name="TextBox 26">
            <a:extLst>
              <a:ext uri="{FF2B5EF4-FFF2-40B4-BE49-F238E27FC236}">
                <a16:creationId xmlns:a16="http://schemas.microsoft.com/office/drawing/2014/main" id="{01700EB8-460D-4125-83CA-22FA69517CDB}"/>
              </a:ext>
            </a:extLst>
          </p:cNvPr>
          <p:cNvSpPr txBox="1"/>
          <p:nvPr/>
        </p:nvSpPr>
        <p:spPr>
          <a:xfrm>
            <a:off x="866764" y="1421936"/>
            <a:ext cx="7577067" cy="1077218"/>
          </a:xfrm>
          <a:prstGeom prst="rect">
            <a:avLst/>
          </a:prstGeom>
          <a:noFill/>
        </p:spPr>
        <p:txBody>
          <a:bodyPr wrap="square">
            <a:spAutoFit/>
          </a:bodyPr>
          <a:lstStyle/>
          <a:p>
            <a:pPr marL="0" marR="0" algn="just">
              <a:spcBef>
                <a:spcPts val="0"/>
              </a:spcBef>
              <a:spcAft>
                <a:spcPts val="0"/>
              </a:spcAft>
            </a:pPr>
            <a:r>
              <a:rPr lang="en-US" sz="3200" b="1" dirty="0" err="1">
                <a:solidFill>
                  <a:srgbClr val="FFFF00"/>
                </a:solidFill>
                <a:effectLst/>
                <a:latin typeface="Times New Roman" panose="02020603050405020304" pitchFamily="18" charset="0"/>
                <a:ea typeface="Times New Roman" panose="02020603050405020304" pitchFamily="18" charset="0"/>
              </a:rPr>
              <a:t>Cách</a:t>
            </a:r>
            <a:r>
              <a:rPr lang="en-US" sz="3200" b="1" dirty="0">
                <a:solidFill>
                  <a:srgbClr val="FFFF00"/>
                </a:solidFill>
                <a:effectLst/>
                <a:latin typeface="Times New Roman" panose="02020603050405020304" pitchFamily="18" charset="0"/>
                <a:ea typeface="Times New Roman" panose="02020603050405020304" pitchFamily="18" charset="0"/>
              </a:rPr>
              <a:t> </a:t>
            </a:r>
            <a:r>
              <a:rPr lang="en-US" sz="3200" b="1" dirty="0" err="1">
                <a:solidFill>
                  <a:srgbClr val="FFFF00"/>
                </a:solidFill>
                <a:effectLst/>
                <a:latin typeface="Times New Roman" panose="02020603050405020304" pitchFamily="18" charset="0"/>
                <a:ea typeface="Times New Roman" panose="02020603050405020304" pitchFamily="18" charset="0"/>
              </a:rPr>
              <a:t>mạng</a:t>
            </a:r>
            <a:r>
              <a:rPr lang="en-US" sz="3200" b="1" dirty="0">
                <a:solidFill>
                  <a:srgbClr val="FFFF00"/>
                </a:solidFill>
                <a:effectLst/>
                <a:latin typeface="Times New Roman" panose="02020603050405020304" pitchFamily="18" charset="0"/>
                <a:ea typeface="Times New Roman" panose="02020603050405020304" pitchFamily="18" charset="0"/>
              </a:rPr>
              <a:t> </a:t>
            </a:r>
            <a:r>
              <a:rPr lang="en-US" sz="3200" b="1" dirty="0" err="1">
                <a:solidFill>
                  <a:srgbClr val="FFFF00"/>
                </a:solidFill>
                <a:effectLst/>
                <a:latin typeface="Times New Roman" panose="02020603050405020304" pitchFamily="18" charset="0"/>
                <a:ea typeface="Times New Roman" panose="02020603050405020304" pitchFamily="18" charset="0"/>
              </a:rPr>
              <a:t>xã</a:t>
            </a:r>
            <a:r>
              <a:rPr lang="en-US" sz="3200" b="1" dirty="0">
                <a:solidFill>
                  <a:srgbClr val="FFFF00"/>
                </a:solidFill>
                <a:effectLst/>
                <a:latin typeface="Times New Roman" panose="02020603050405020304" pitchFamily="18" charset="0"/>
                <a:ea typeface="Times New Roman" panose="02020603050405020304" pitchFamily="18" charset="0"/>
              </a:rPr>
              <a:t> </a:t>
            </a:r>
            <a:r>
              <a:rPr lang="en-US" sz="3200" b="1" dirty="0" err="1">
                <a:solidFill>
                  <a:srgbClr val="FFFF00"/>
                </a:solidFill>
                <a:effectLst/>
                <a:latin typeface="Times New Roman" panose="02020603050405020304" pitchFamily="18" charset="0"/>
                <a:ea typeface="Times New Roman" panose="02020603050405020304" pitchFamily="18" charset="0"/>
              </a:rPr>
              <a:t>hội</a:t>
            </a:r>
            <a:r>
              <a:rPr lang="en-US" sz="3200" b="1" dirty="0">
                <a:solidFill>
                  <a:srgbClr val="FFFF00"/>
                </a:solidFill>
                <a:effectLst/>
                <a:latin typeface="Times New Roman" panose="02020603050405020304" pitchFamily="18" charset="0"/>
                <a:ea typeface="Times New Roman" panose="02020603050405020304" pitchFamily="18" charset="0"/>
              </a:rPr>
              <a:t> </a:t>
            </a:r>
            <a:r>
              <a:rPr lang="en-US" sz="3200" b="1" dirty="0" err="1">
                <a:solidFill>
                  <a:srgbClr val="FFFF00"/>
                </a:solidFill>
                <a:effectLst/>
                <a:latin typeface="Times New Roman" panose="02020603050405020304" pitchFamily="18" charset="0"/>
                <a:ea typeface="Times New Roman" panose="02020603050405020304" pitchFamily="18" charset="0"/>
              </a:rPr>
              <a:t>chủ</a:t>
            </a:r>
            <a:r>
              <a:rPr lang="en-US" sz="3200" b="1" dirty="0">
                <a:solidFill>
                  <a:srgbClr val="FFFF00"/>
                </a:solidFill>
                <a:effectLst/>
                <a:latin typeface="Times New Roman" panose="02020603050405020304" pitchFamily="18" charset="0"/>
                <a:ea typeface="Times New Roman" panose="02020603050405020304" pitchFamily="18" charset="0"/>
              </a:rPr>
              <a:t> </a:t>
            </a:r>
            <a:r>
              <a:rPr lang="en-US" sz="3200" b="1" dirty="0" err="1">
                <a:solidFill>
                  <a:srgbClr val="FFFF00"/>
                </a:solidFill>
                <a:effectLst/>
                <a:latin typeface="Times New Roman" panose="02020603050405020304" pitchFamily="18" charset="0"/>
                <a:ea typeface="Times New Roman" panose="02020603050405020304" pitchFamily="18" charset="0"/>
              </a:rPr>
              <a:t>nghĩa</a:t>
            </a:r>
            <a:r>
              <a:rPr lang="en-US" sz="3200" b="1" dirty="0">
                <a:solidFill>
                  <a:srgbClr val="FFFF00"/>
                </a:solidFill>
                <a:effectLst/>
                <a:latin typeface="Times New Roman" panose="02020603050405020304" pitchFamily="18" charset="0"/>
                <a:ea typeface="Times New Roman" panose="02020603050405020304" pitchFamily="18" charset="0"/>
              </a:rPr>
              <a:t> do </a:t>
            </a:r>
            <a:r>
              <a:rPr lang="en-US" sz="3200" b="1" dirty="0" err="1">
                <a:solidFill>
                  <a:srgbClr val="FFFF00"/>
                </a:solidFill>
                <a:effectLst/>
                <a:latin typeface="Times New Roman" panose="02020603050405020304" pitchFamily="18" charset="0"/>
                <a:ea typeface="Times New Roman" panose="02020603050405020304" pitchFamily="18" charset="0"/>
              </a:rPr>
              <a:t>giai</a:t>
            </a:r>
            <a:r>
              <a:rPr lang="en-US" sz="3200" b="1" dirty="0">
                <a:solidFill>
                  <a:srgbClr val="FFFF00"/>
                </a:solidFill>
                <a:effectLst/>
                <a:latin typeface="Times New Roman" panose="02020603050405020304" pitchFamily="18" charset="0"/>
                <a:ea typeface="Times New Roman" panose="02020603050405020304" pitchFamily="18" charset="0"/>
              </a:rPr>
              <a:t> </a:t>
            </a:r>
            <a:r>
              <a:rPr lang="en-US" sz="3200" b="1" dirty="0" err="1">
                <a:solidFill>
                  <a:srgbClr val="FFFF00"/>
                </a:solidFill>
                <a:effectLst/>
                <a:latin typeface="Times New Roman" panose="02020603050405020304" pitchFamily="18" charset="0"/>
                <a:ea typeface="Times New Roman" panose="02020603050405020304" pitchFamily="18" charset="0"/>
              </a:rPr>
              <a:t>cấp</a:t>
            </a:r>
            <a:r>
              <a:rPr lang="en-US" sz="3200" b="1" dirty="0">
                <a:solidFill>
                  <a:srgbClr val="FFFF00"/>
                </a:solidFill>
                <a:effectLst/>
                <a:latin typeface="Times New Roman" panose="02020603050405020304" pitchFamily="18" charset="0"/>
                <a:ea typeface="Times New Roman" panose="02020603050405020304" pitchFamily="18" charset="0"/>
              </a:rPr>
              <a:t> hay </a:t>
            </a:r>
            <a:r>
              <a:rPr lang="en-US" sz="3200" b="1" dirty="0" err="1">
                <a:solidFill>
                  <a:srgbClr val="FFFF00"/>
                </a:solidFill>
                <a:effectLst/>
                <a:latin typeface="Times New Roman" panose="02020603050405020304" pitchFamily="18" charset="0"/>
                <a:ea typeface="Times New Roman" panose="02020603050405020304" pitchFamily="18" charset="0"/>
              </a:rPr>
              <a:t>tầng</a:t>
            </a:r>
            <a:r>
              <a:rPr lang="en-US" sz="3200" b="1" dirty="0">
                <a:solidFill>
                  <a:srgbClr val="FFFF00"/>
                </a:solidFill>
                <a:effectLst/>
                <a:latin typeface="Times New Roman" panose="02020603050405020304" pitchFamily="18" charset="0"/>
                <a:ea typeface="Times New Roman" panose="02020603050405020304" pitchFamily="18" charset="0"/>
              </a:rPr>
              <a:t> </a:t>
            </a:r>
            <a:r>
              <a:rPr lang="en-US" sz="3200" b="1" dirty="0" err="1">
                <a:solidFill>
                  <a:srgbClr val="FFFF00"/>
                </a:solidFill>
                <a:effectLst/>
                <a:latin typeface="Times New Roman" panose="02020603050405020304" pitchFamily="18" charset="0"/>
                <a:ea typeface="Times New Roman" panose="02020603050405020304" pitchFamily="18" charset="0"/>
              </a:rPr>
              <a:t>lớp</a:t>
            </a:r>
            <a:r>
              <a:rPr lang="en-US" sz="3200" b="1" dirty="0">
                <a:solidFill>
                  <a:srgbClr val="FFFF00"/>
                </a:solidFill>
                <a:effectLst/>
                <a:latin typeface="Times New Roman" panose="02020603050405020304" pitchFamily="18" charset="0"/>
                <a:ea typeface="Times New Roman" panose="02020603050405020304" pitchFamily="18" charset="0"/>
              </a:rPr>
              <a:t> </a:t>
            </a:r>
            <a:r>
              <a:rPr lang="en-US" sz="3200" b="1" dirty="0" err="1">
                <a:solidFill>
                  <a:srgbClr val="FFFF00"/>
                </a:solidFill>
                <a:effectLst/>
                <a:latin typeface="Times New Roman" panose="02020603050405020304" pitchFamily="18" charset="0"/>
                <a:ea typeface="Times New Roman" panose="02020603050405020304" pitchFamily="18" charset="0"/>
              </a:rPr>
              <a:t>nào</a:t>
            </a:r>
            <a:r>
              <a:rPr lang="en-US" sz="3200" b="1" dirty="0">
                <a:solidFill>
                  <a:srgbClr val="FFFF00"/>
                </a:solidFill>
                <a:effectLst/>
                <a:latin typeface="Times New Roman" panose="02020603050405020304" pitchFamily="18" charset="0"/>
                <a:ea typeface="Times New Roman" panose="02020603050405020304" pitchFamily="18" charset="0"/>
              </a:rPr>
              <a:t> </a:t>
            </a:r>
            <a:r>
              <a:rPr lang="en-US" sz="3200" b="1" dirty="0" err="1">
                <a:solidFill>
                  <a:srgbClr val="FFFF00"/>
                </a:solidFill>
                <a:effectLst/>
                <a:latin typeface="Times New Roman" panose="02020603050405020304" pitchFamily="18" charset="0"/>
                <a:ea typeface="Times New Roman" panose="02020603050405020304" pitchFamily="18" charset="0"/>
              </a:rPr>
              <a:t>lãnh</a:t>
            </a:r>
            <a:r>
              <a:rPr lang="en-US" sz="3200" b="1" dirty="0">
                <a:solidFill>
                  <a:srgbClr val="FFFF00"/>
                </a:solidFill>
                <a:effectLst/>
                <a:latin typeface="Times New Roman" panose="02020603050405020304" pitchFamily="18" charset="0"/>
                <a:ea typeface="Times New Roman" panose="02020603050405020304" pitchFamily="18" charset="0"/>
              </a:rPr>
              <a:t> </a:t>
            </a:r>
            <a:r>
              <a:rPr lang="en-US" sz="3200" b="1" dirty="0" err="1">
                <a:solidFill>
                  <a:srgbClr val="FFFF00"/>
                </a:solidFill>
                <a:effectLst/>
                <a:latin typeface="Times New Roman" panose="02020603050405020304" pitchFamily="18" charset="0"/>
                <a:ea typeface="Times New Roman" panose="02020603050405020304" pitchFamily="18" charset="0"/>
              </a:rPr>
              <a:t>đạo</a:t>
            </a:r>
            <a:r>
              <a:rPr lang="en-US" sz="3200" b="1" dirty="0">
                <a:solidFill>
                  <a:srgbClr val="FFFF00"/>
                </a:solidFill>
                <a:latin typeface="Times New Roman" panose="02020603050405020304" pitchFamily="18" charset="0"/>
                <a:ea typeface="Times New Roman" panose="02020603050405020304" pitchFamily="18" charset="0"/>
              </a:rPr>
              <a:t>?</a:t>
            </a:r>
            <a:endParaRPr lang="en-US" sz="3200" b="1" dirty="0">
              <a:solidFill>
                <a:srgbClr val="FFFF00"/>
              </a:solidFill>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9407788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arn(inVertical)">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59"/>
                                        </p:tgtEl>
                                        <p:attrNameLst>
                                          <p:attrName>style.visibility</p:attrName>
                                        </p:attrNameLst>
                                      </p:cBhvr>
                                      <p:to>
                                        <p:strVal val="visible"/>
                                      </p:to>
                                    </p:set>
                                    <p:animEffect transition="in" filter="wipe(up)">
                                      <p:cBhvr>
                                        <p:cTn id="12" dur="500"/>
                                        <p:tgtEl>
                                          <p:spTgt spid="5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5"/>
                                        </p:tgtEl>
                                        <p:attrNameLst>
                                          <p:attrName>style.visibility</p:attrName>
                                        </p:attrNameLst>
                                      </p:cBhvr>
                                      <p:to>
                                        <p:strVal val="visible"/>
                                      </p:to>
                                    </p:set>
                                    <p:animEffect transition="in" filter="fade">
                                      <p:cBhvr>
                                        <p:cTn id="17" dur="500"/>
                                        <p:tgtEl>
                                          <p:spTgt spid="35"/>
                                        </p:tgtEl>
                                      </p:cBhvr>
                                    </p:animEffect>
                                  </p:childTnLst>
                                  <p:subTnLst>
                                    <p:audio>
                                      <p:cMediaNode>
                                        <p:cTn display="0" masterRel="sameClick">
                                          <p:stCondLst>
                                            <p:cond evt="begin" delay="0">
                                              <p:tn val="15"/>
                                            </p:cond>
                                          </p:stCondLst>
                                          <p:endCondLst>
                                            <p:cond evt="onStopAudio" delay="0">
                                              <p:tgtEl>
                                                <p:sldTgt/>
                                              </p:tgtEl>
                                            </p:cond>
                                          </p:endCondLst>
                                        </p:cTn>
                                        <p:tgtEl>
                                          <p:sndTgt r:embed="rId5" name="hammer.wav"/>
                                        </p:tgtEl>
                                      </p:cMediaNode>
                                    </p:audio>
                                  </p:sub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0" nodeType="clickEffect">
                                  <p:stCondLst>
                                    <p:cond delay="0"/>
                                  </p:stCondLst>
                                  <p:childTnLst>
                                    <p:set>
                                      <p:cBhvr>
                                        <p:cTn id="21" dur="1" fill="hold">
                                          <p:stCondLst>
                                            <p:cond delay="0"/>
                                          </p:stCondLst>
                                        </p:cTn>
                                        <p:tgtEl>
                                          <p:spTgt spid="79"/>
                                        </p:tgtEl>
                                        <p:attrNameLst>
                                          <p:attrName>style.visibility</p:attrName>
                                        </p:attrNameLst>
                                      </p:cBhvr>
                                      <p:to>
                                        <p:strVal val="visible"/>
                                      </p:to>
                                    </p:set>
                                  </p:childTnLst>
                                  <p:subTnLst>
                                    <p:audio>
                                      <p:cMediaNode>
                                        <p:cTn display="0" masterRel="sameClick">
                                          <p:stCondLst>
                                            <p:cond evt="begin" delay="0">
                                              <p:tn val="20"/>
                                            </p:cond>
                                          </p:stCondLst>
                                          <p:endCondLst>
                                            <p:cond evt="onStopAudio" delay="0">
                                              <p:tgtEl>
                                                <p:sldTgt/>
                                              </p:tgtEl>
                                            </p:cond>
                                          </p:endCondLst>
                                        </p:cTn>
                                        <p:tgtEl>
                                          <p:sndTgt r:embed="rId5" name="hammer.wav"/>
                                        </p:tgtEl>
                                      </p:cMediaNode>
                                    </p:audio>
                                  </p:sub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childTnLst>
                                    <p:set>
                                      <p:cBhvr>
                                        <p:cTn id="25" dur="1" fill="hold">
                                          <p:stCondLst>
                                            <p:cond delay="0"/>
                                          </p:stCondLst>
                                        </p:cTn>
                                        <p:tgtEl>
                                          <p:spTgt spid="36"/>
                                        </p:tgtEl>
                                        <p:attrNameLst>
                                          <p:attrName>style.visibility</p:attrName>
                                        </p:attrNameLst>
                                      </p:cBhvr>
                                      <p:to>
                                        <p:strVal val="visible"/>
                                      </p:to>
                                    </p:set>
                                  </p:childTnLst>
                                  <p:subTnLst>
                                    <p:audio>
                                      <p:cMediaNode>
                                        <p:cTn display="0" masterRel="sameClick">
                                          <p:stCondLst>
                                            <p:cond evt="begin" delay="0">
                                              <p:tn val="24"/>
                                            </p:cond>
                                          </p:stCondLst>
                                          <p:endCondLst>
                                            <p:cond evt="onStopAudio" delay="0">
                                              <p:tgtEl>
                                                <p:sldTgt/>
                                              </p:tgtEl>
                                            </p:cond>
                                          </p:endCondLst>
                                        </p:cTn>
                                        <p:tgtEl>
                                          <p:sndTgt r:embed="rId5" name="hammer.wav"/>
                                        </p:tgtEl>
                                      </p:cMediaNode>
                                    </p:audio>
                                  </p:sub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38"/>
                                        </p:tgtEl>
                                        <p:attrNameLst>
                                          <p:attrName>style.visibility</p:attrName>
                                        </p:attrNameLst>
                                      </p:cBhvr>
                                      <p:to>
                                        <p:strVal val="visible"/>
                                      </p:to>
                                    </p:set>
                                    <p:animEffect transition="in" filter="fade">
                                      <p:cBhvr>
                                        <p:cTn id="30" dur="500"/>
                                        <p:tgtEl>
                                          <p:spTgt spid="38"/>
                                        </p:tgtEl>
                                      </p:cBhvr>
                                    </p:animEffect>
                                  </p:childTnLst>
                                  <p:subTnLst>
                                    <p:audio>
                                      <p:cMediaNode>
                                        <p:cTn display="0" masterRel="sameClick">
                                          <p:stCondLst>
                                            <p:cond evt="begin" delay="0">
                                              <p:tn val="28"/>
                                            </p:cond>
                                          </p:stCondLst>
                                          <p:endCondLst>
                                            <p:cond evt="onStopAudio" delay="0">
                                              <p:tgtEl>
                                                <p:sldTgt/>
                                              </p:tgtEl>
                                            </p:cond>
                                          </p:endCondLst>
                                        </p:cTn>
                                        <p:tgtEl>
                                          <p:sndTgt r:embed="rId5" name="hammer.wav"/>
                                        </p:tgtEl>
                                      </p:cMediaNode>
                                    </p:audio>
                                  </p:sub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76"/>
                                        </p:tgtEl>
                                        <p:attrNameLst>
                                          <p:attrName>style.visibility</p:attrName>
                                        </p:attrNameLst>
                                      </p:cBhvr>
                                      <p:to>
                                        <p:strVal val="visible"/>
                                      </p:to>
                                    </p:set>
                                  </p:childTnLst>
                                  <p:subTnLst>
                                    <p:audio>
                                      <p:cMediaNode>
                                        <p:cTn display="0" masterRel="sameClick">
                                          <p:stCondLst>
                                            <p:cond evt="begin" delay="0">
                                              <p:tn val="33"/>
                                            </p:cond>
                                          </p:stCondLst>
                                          <p:endCondLst>
                                            <p:cond evt="onStopAudio" delay="0">
                                              <p:tgtEl>
                                                <p:sldTgt/>
                                              </p:tgtEl>
                                            </p:cond>
                                          </p:endCondLst>
                                        </p:cTn>
                                        <p:tgtEl>
                                          <p:sndTgt r:embed="rId6" name="type.wav"/>
                                        </p:tgtEl>
                                      </p:cMediaNode>
                                    </p:audio>
                                  </p:subTnLst>
                                </p:cTn>
                              </p:par>
                            </p:childTnLst>
                          </p:cTn>
                        </p:par>
                      </p:childTnLst>
                    </p:cTn>
                  </p:par>
                  <p:par>
                    <p:cTn id="35" fill="hold">
                      <p:stCondLst>
                        <p:cond delay="indefinite"/>
                      </p:stCondLst>
                      <p:childTnLst>
                        <p:par>
                          <p:cTn id="36" fill="hold">
                            <p:stCondLst>
                              <p:cond delay="0"/>
                            </p:stCondLst>
                            <p:childTnLst>
                              <p:par>
                                <p:cTn id="37" presetID="21" presetClass="emph" presetSubtype="0" repeatCount="indefinite" fill="hold" grpId="1" nodeType="clickEffect">
                                  <p:stCondLst>
                                    <p:cond delay="0"/>
                                  </p:stCondLst>
                                  <p:childTnLst>
                                    <p:animClr clrSpc="hsl" dir="cw">
                                      <p:cBhvr override="childStyle">
                                        <p:cTn id="38" dur="1000" fill="hold"/>
                                        <p:tgtEl>
                                          <p:spTgt spid="76"/>
                                        </p:tgtEl>
                                        <p:attrNameLst>
                                          <p:attrName>style.color</p:attrName>
                                        </p:attrNameLst>
                                      </p:cBhvr>
                                      <p:by>
                                        <p:hsl h="7200000" s="0" l="0"/>
                                      </p:by>
                                    </p:animClr>
                                    <p:animClr clrSpc="hsl" dir="cw">
                                      <p:cBhvr>
                                        <p:cTn id="39" dur="1000" fill="hold"/>
                                        <p:tgtEl>
                                          <p:spTgt spid="76"/>
                                        </p:tgtEl>
                                        <p:attrNameLst>
                                          <p:attrName>fillcolor</p:attrName>
                                        </p:attrNameLst>
                                      </p:cBhvr>
                                      <p:by>
                                        <p:hsl h="7200000" s="0" l="0"/>
                                      </p:by>
                                    </p:animClr>
                                    <p:animClr clrSpc="hsl" dir="cw">
                                      <p:cBhvr>
                                        <p:cTn id="40" dur="1000" fill="hold"/>
                                        <p:tgtEl>
                                          <p:spTgt spid="76"/>
                                        </p:tgtEl>
                                        <p:attrNameLst>
                                          <p:attrName>stroke.color</p:attrName>
                                        </p:attrNameLst>
                                      </p:cBhvr>
                                      <p:by>
                                        <p:hsl h="7200000" s="0" l="0"/>
                                      </p:by>
                                    </p:animClr>
                                    <p:set>
                                      <p:cBhvr>
                                        <p:cTn id="41" dur="1000" fill="hold"/>
                                        <p:tgtEl>
                                          <p:spTgt spid="76"/>
                                        </p:tgtEl>
                                        <p:attrNameLst>
                                          <p:attrName>fill.type</p:attrName>
                                        </p:attrNameLst>
                                      </p:cBhvr>
                                      <p:to>
                                        <p:strVal val="solid"/>
                                      </p:to>
                                    </p:set>
                                  </p:childTnLst>
                                  <p:subTnLst>
                                    <p:audio>
                                      <p:cMediaNode>
                                        <p:cTn display="0" masterRel="sameClick">
                                          <p:stCondLst>
                                            <p:cond evt="begin" delay="0">
                                              <p:tn val="37"/>
                                            </p:cond>
                                          </p:stCondLst>
                                          <p:endCondLst>
                                            <p:cond evt="onStopAudio" delay="0">
                                              <p:tgtEl>
                                                <p:sldTgt/>
                                              </p:tgtEl>
                                            </p:cond>
                                          </p:endCondLst>
                                        </p:cTn>
                                        <p:tgtEl>
                                          <p:sndTgt r:embed="rId7" name="drumroll.wav"/>
                                        </p:tgtEl>
                                      </p:cMediaNode>
                                    </p:audio>
                                  </p:subTnLst>
                                </p:cTn>
                              </p:par>
                            </p:childTnLst>
                          </p:cTn>
                        </p:par>
                      </p:childTnLst>
                    </p:cTn>
                  </p:par>
                </p:childTnLst>
              </p:cTn>
              <p:prevCondLst>
                <p:cond evt="onPrev" delay="0">
                  <p:tgtEl>
                    <p:sldTgt/>
                  </p:tgtEl>
                </p:cond>
              </p:prevCondLst>
              <p:nextCondLst>
                <p:cond evt="onNext" delay="0">
                  <p:tgtEl>
                    <p:sldTgt/>
                  </p:tgtEl>
                </p:cond>
              </p:nextCondLst>
            </p:seq>
            <p:video>
              <p:cMediaNode vol="80000">
                <p:cTn id="42" fill="hold" display="0">
                  <p:stCondLst>
                    <p:cond delay="indefinite"/>
                  </p:stCondLst>
                </p:cTn>
                <p:tgtEl>
                  <p:spTgt spid="2"/>
                </p:tgtEl>
              </p:cMediaNode>
            </p:video>
            <p:seq concurrent="1" nextAc="seek">
              <p:cTn id="43" restart="whenNotActive" fill="hold" evtFilter="cancelBubble" nodeType="interactiveSeq">
                <p:stCondLst>
                  <p:cond evt="onClick" delay="0">
                    <p:tgtEl>
                      <p:spTgt spid="55"/>
                    </p:tgtEl>
                  </p:cond>
                </p:stCondLst>
                <p:endSync evt="end" delay="0">
                  <p:rtn val="all"/>
                </p:endSync>
                <p:childTnLst>
                  <p:par>
                    <p:cTn id="44" fill="hold">
                      <p:stCondLst>
                        <p:cond delay="0"/>
                      </p:stCondLst>
                      <p:childTnLst>
                        <p:par>
                          <p:cTn id="45" fill="hold">
                            <p:stCondLst>
                              <p:cond delay="0"/>
                            </p:stCondLst>
                            <p:childTnLst>
                              <p:par>
                                <p:cTn id="46" presetID="2" presetClass="mediacall" presetSubtype="0" fill="hold" nodeType="clickEffect">
                                  <p:stCondLst>
                                    <p:cond delay="0"/>
                                  </p:stCondLst>
                                  <p:childTnLst>
                                    <p:cmd type="call" cmd="togglePause">
                                      <p:cBhvr>
                                        <p:cTn id="47" dur="1" fill="hold"/>
                                        <p:tgtEl>
                                          <p:spTgt spid="2"/>
                                        </p:tgtEl>
                                      </p:cBhvr>
                                    </p:cmd>
                                  </p:childTnLst>
                                </p:cTn>
                              </p:par>
                            </p:childTnLst>
                          </p:cTn>
                        </p:par>
                      </p:childTnLst>
                    </p:cTn>
                  </p:par>
                </p:childTnLst>
              </p:cTn>
              <p:nextCondLst>
                <p:cond evt="onClick" delay="0">
                  <p:tgtEl>
                    <p:spTgt spid="55"/>
                  </p:tgtEl>
                </p:cond>
              </p:nextCondLst>
            </p:seq>
          </p:childTnLst>
        </p:cTn>
      </p:par>
    </p:tnLst>
    <p:bldLst>
      <p:bldP spid="76" grpId="0" animBg="1"/>
      <p:bldP spid="76" grpId="1" animBg="1"/>
      <p:bldP spid="79" grpId="0"/>
      <p:bldP spid="35" grpId="0"/>
      <p:bldP spid="36" grpId="0"/>
      <p:bldP spid="11" grpId="0" animBg="1"/>
      <p:bldP spid="38"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10">
            <a:lum/>
          </a:blip>
          <a:srcRect/>
          <a:stretch>
            <a:fillRect l="-10000" r="-10000"/>
          </a:stretch>
        </a:blipFill>
        <a:effectLst/>
      </p:bgPr>
    </p:bg>
    <p:spTree>
      <p:nvGrpSpPr>
        <p:cNvPr id="1" name=""/>
        <p:cNvGrpSpPr/>
        <p:nvPr/>
      </p:nvGrpSpPr>
      <p:grpSpPr>
        <a:xfrm>
          <a:off x="0" y="0"/>
          <a:ext cx="0" cy="0"/>
          <a:chOff x="0" y="0"/>
          <a:chExt cx="0" cy="0"/>
        </a:xfrm>
      </p:grpSpPr>
      <p:sp>
        <p:nvSpPr>
          <p:cNvPr id="79" name="Rectangle 78"/>
          <p:cNvSpPr/>
          <p:nvPr/>
        </p:nvSpPr>
        <p:spPr>
          <a:xfrm>
            <a:off x="822541" y="4219001"/>
            <a:ext cx="6416329" cy="584775"/>
          </a:xfrm>
          <a:prstGeom prst="rect">
            <a:avLst/>
          </a:prstGeom>
        </p:spPr>
        <p:txBody>
          <a:bodyPr wrap="square">
            <a:spAutoFit/>
            <a:scene3d>
              <a:camera prst="orthographicFront"/>
              <a:lightRig rig="balanced" dir="t">
                <a:rot lat="0" lon="0" rev="2100000"/>
              </a:lightRig>
            </a:scene3d>
            <a:sp3d extrusionH="57150" prstMaterial="metal">
              <a:bevelT w="38100" h="25400"/>
              <a:contourClr>
                <a:schemeClr val="bg2"/>
              </a:contourClr>
            </a:sp3d>
          </a:bodyPr>
          <a:lstStyle/>
          <a:p>
            <a:r>
              <a:rPr lang="en-US" sz="3200" b="1" dirty="0">
                <a:solidFill>
                  <a:schemeClr val="bg1"/>
                </a:solidFill>
                <a:latin typeface="Times New Roman" panose="02020603050405020304" pitchFamily="18" charset="0"/>
                <a:cs typeface="Times New Roman" panose="02020603050405020304" pitchFamily="18" charset="0"/>
              </a:rPr>
              <a:t>B.</a:t>
            </a:r>
            <a:r>
              <a:rPr lang="vi-VN" sz="3200" b="1" dirty="0">
                <a:solidFill>
                  <a:schemeClr val="bg1"/>
                </a:solidFill>
                <a:latin typeface="Times New Roman" panose="02020603050405020304" pitchFamily="18" charset="0"/>
                <a:cs typeface="Times New Roman" panose="02020603050405020304" pitchFamily="18" charset="0"/>
              </a:rPr>
              <a:t> </a:t>
            </a:r>
            <a:r>
              <a:rPr lang="en-US" sz="3200" b="1" dirty="0">
                <a:solidFill>
                  <a:schemeClr val="bg1"/>
                </a:solidFill>
                <a:latin typeface="Times New Roman" panose="02020603050405020304" pitchFamily="18" charset="0"/>
                <a:cs typeface="Times New Roman" panose="02020603050405020304" pitchFamily="18" charset="0"/>
              </a:rPr>
              <a:t>P</a:t>
            </a:r>
            <a:r>
              <a:rPr lang="vi-VN" sz="3200" b="1" dirty="0">
                <a:solidFill>
                  <a:schemeClr val="bg1"/>
                </a:solidFill>
                <a:latin typeface="Times New Roman" panose="02020603050405020304" pitchFamily="18" charset="0"/>
                <a:cs typeface="Times New Roman" panose="02020603050405020304" pitchFamily="18" charset="0"/>
              </a:rPr>
              <a:t>hân phối theo </a:t>
            </a:r>
            <a:r>
              <a:rPr lang="en-US" sz="3200" b="1" dirty="0" err="1">
                <a:solidFill>
                  <a:schemeClr val="bg1"/>
                </a:solidFill>
                <a:latin typeface="Times New Roman" panose="02020603050405020304" pitchFamily="18" charset="0"/>
                <a:cs typeface="Times New Roman" panose="02020603050405020304" pitchFamily="18" charset="0"/>
              </a:rPr>
              <a:t>kết</a:t>
            </a:r>
            <a:r>
              <a:rPr lang="en-US" sz="3200" b="1" dirty="0">
                <a:solidFill>
                  <a:schemeClr val="bg1"/>
                </a:solidFill>
                <a:latin typeface="Times New Roman" panose="02020603050405020304" pitchFamily="18" charset="0"/>
                <a:cs typeface="Times New Roman" panose="02020603050405020304" pitchFamily="18" charset="0"/>
              </a:rPr>
              <a:t> </a:t>
            </a:r>
            <a:r>
              <a:rPr lang="en-US" sz="3200" b="1" dirty="0" err="1">
                <a:solidFill>
                  <a:schemeClr val="bg1"/>
                </a:solidFill>
                <a:latin typeface="Times New Roman" panose="02020603050405020304" pitchFamily="18" charset="0"/>
                <a:cs typeface="Times New Roman" panose="02020603050405020304" pitchFamily="18" charset="0"/>
              </a:rPr>
              <a:t>quả</a:t>
            </a:r>
            <a:r>
              <a:rPr lang="en-US" sz="3200" b="1" dirty="0">
                <a:solidFill>
                  <a:schemeClr val="bg1"/>
                </a:solidFill>
                <a:latin typeface="Times New Roman" panose="02020603050405020304" pitchFamily="18" charset="0"/>
                <a:cs typeface="Times New Roman" panose="02020603050405020304" pitchFamily="18" charset="0"/>
              </a:rPr>
              <a:t> </a:t>
            </a:r>
            <a:r>
              <a:rPr lang="vi-VN" sz="3200" b="1" dirty="0">
                <a:solidFill>
                  <a:schemeClr val="bg1"/>
                </a:solidFill>
                <a:latin typeface="Times New Roman" panose="02020603050405020304" pitchFamily="18" charset="0"/>
                <a:cs typeface="Times New Roman" panose="02020603050405020304" pitchFamily="18" charset="0"/>
              </a:rPr>
              <a:t>lao động</a:t>
            </a:r>
            <a:endParaRPr lang="en-US" sz="3200" b="1" dirty="0">
              <a:solidFill>
                <a:schemeClr val="bg1"/>
              </a:solidFill>
              <a:latin typeface="Times New Roman" panose="02020603050405020304" pitchFamily="18" charset="0"/>
              <a:cs typeface="Times New Roman" panose="02020603050405020304" pitchFamily="18" charset="0"/>
            </a:endParaRPr>
          </a:p>
        </p:txBody>
      </p:sp>
      <p:sp>
        <p:nvSpPr>
          <p:cNvPr id="76" name="Hexagon 75"/>
          <p:cNvSpPr/>
          <p:nvPr/>
        </p:nvSpPr>
        <p:spPr>
          <a:xfrm>
            <a:off x="525967" y="5740584"/>
            <a:ext cx="8140021" cy="728194"/>
          </a:xfrm>
          <a:prstGeom prst="hexagon">
            <a:avLst>
              <a:gd name="adj" fmla="val 43803"/>
              <a:gd name="vf" fmla="val 115470"/>
            </a:avLst>
          </a:prstGeom>
          <a:ln/>
        </p:spPr>
        <p:style>
          <a:lnRef idx="3">
            <a:schemeClr val="lt1"/>
          </a:lnRef>
          <a:fillRef idx="1">
            <a:schemeClr val="accent6"/>
          </a:fillRef>
          <a:effectRef idx="1">
            <a:schemeClr val="accent6"/>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sp3d extrusionH="57150">
              <a:bevelT w="38100" h="38100" prst="angle"/>
            </a:sp3d>
          </a:bodyPr>
          <a:lstStyle/>
          <a:p>
            <a:pPr algn="ctr"/>
            <a:r>
              <a:rPr lang="en-US" sz="2700" dirty="0">
                <a:solidFill>
                  <a:prstClr val="white"/>
                </a:solidFill>
                <a:latin typeface="Times New Roman" pitchFamily="18" charset="0"/>
                <a:cs typeface="Times New Roman" pitchFamily="18" charset="0"/>
              </a:rPr>
              <a:t>  </a:t>
            </a:r>
            <a:endParaRPr lang="en-US" sz="2700" b="1" dirty="0">
              <a:solidFill>
                <a:prstClr val="white"/>
              </a:solidFill>
              <a:latin typeface="Times New Roman" pitchFamily="18" charset="0"/>
              <a:ea typeface="Tahoma" pitchFamily="34" charset="0"/>
              <a:cs typeface="Times New Roman" pitchFamily="18" charset="0"/>
            </a:endParaRPr>
          </a:p>
        </p:txBody>
      </p:sp>
      <p:sp>
        <p:nvSpPr>
          <p:cNvPr id="11" name="Oval 10"/>
          <p:cNvSpPr/>
          <p:nvPr/>
        </p:nvSpPr>
        <p:spPr>
          <a:xfrm>
            <a:off x="-15659" y="1313440"/>
            <a:ext cx="838200" cy="838200"/>
          </a:xfrm>
          <a:prstGeom prst="ellipse">
            <a:avLst/>
          </a:prstGeom>
          <a:solidFill>
            <a:srgbClr val="FF0000"/>
          </a:solidFill>
          <a:ln>
            <a:noFill/>
          </a:ln>
          <a:effectLst>
            <a:glow rad="228600">
              <a:schemeClr val="accent1">
                <a:satMod val="175000"/>
                <a:alpha val="40000"/>
              </a:schemeClr>
            </a:glow>
          </a:effectLst>
          <a:scene3d>
            <a:camera prst="orthographicFront">
              <a:rot lat="0" lon="0" rev="0"/>
            </a:camera>
            <a:lightRig rig="glow" dir="t">
              <a:rot lat="0" lon="0" rev="14100000"/>
            </a:lightRig>
          </a:scene3d>
          <a:sp3d prstMaterial="softEdge">
            <a:bevelT w="127000" prst="artDeco"/>
          </a:sp3d>
        </p:spPr>
        <p:style>
          <a:lnRef idx="0">
            <a:schemeClr val="accent5"/>
          </a:lnRef>
          <a:fillRef idx="3">
            <a:schemeClr val="accent5"/>
          </a:fillRef>
          <a:effectRef idx="3">
            <a:schemeClr val="accent5"/>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4000" b="1" dirty="0">
                <a:solidFill>
                  <a:prstClr val="white"/>
                </a:solidFill>
                <a:latin typeface="Arial" pitchFamily="34" charset="0"/>
                <a:ea typeface="Tahoma" pitchFamily="34" charset="0"/>
                <a:cs typeface="Arial" pitchFamily="34" charset="0"/>
              </a:rPr>
              <a:t>5</a:t>
            </a:r>
          </a:p>
        </p:txBody>
      </p:sp>
      <p:sp>
        <p:nvSpPr>
          <p:cNvPr id="19" name="Rectangle 18"/>
          <p:cNvSpPr/>
          <p:nvPr/>
        </p:nvSpPr>
        <p:spPr>
          <a:xfrm>
            <a:off x="1476" y="152400"/>
            <a:ext cx="4320733" cy="830997"/>
          </a:xfrm>
          <a:prstGeom prst="rect">
            <a:avLst/>
          </a:prstGeom>
          <a:noFill/>
          <a:ln>
            <a:noFill/>
          </a:ln>
          <a:effectLst>
            <a:outerShdw blurRad="127000" dist="38100" dir="2700000" algn="ctr">
              <a:srgbClr val="000000">
                <a:alpha val="45000"/>
              </a:srgbClr>
            </a:outerShdw>
          </a:effectLst>
        </p:spPr>
        <p:txBody>
          <a:bodyPr wrap="square" lIns="91440" tIns="45720" rIns="91440" bIns="45720">
            <a:spAutoFit/>
            <a:scene3d>
              <a:camera prst="orthographicFront"/>
              <a:lightRig rig="glow" dir="tl">
                <a:rot lat="0" lon="0" rev="5400000"/>
              </a:lightRig>
            </a:scene3d>
            <a:sp3d contourW="12700">
              <a:bevelT w="25400" h="25400"/>
              <a:contourClr>
                <a:schemeClr val="accent6">
                  <a:shade val="73000"/>
                </a:schemeClr>
              </a:contourClr>
            </a:sp3d>
          </a:bodyPr>
          <a:lstStyle/>
          <a:p>
            <a:pPr algn="ctr"/>
            <a:r>
              <a:rPr lang="en-US" sz="4800" b="1" dirty="0">
                <a:ln w="11430"/>
                <a:gradFill>
                  <a:gsLst>
                    <a:gs pos="0">
                      <a:srgbClr val="F79646">
                        <a:tint val="90000"/>
                        <a:satMod val="120000"/>
                      </a:srgbClr>
                    </a:gs>
                    <a:gs pos="25000">
                      <a:srgbClr val="F79646">
                        <a:tint val="93000"/>
                        <a:satMod val="120000"/>
                      </a:srgbClr>
                    </a:gs>
                    <a:gs pos="50000">
                      <a:srgbClr val="F79646">
                        <a:shade val="89000"/>
                        <a:satMod val="110000"/>
                      </a:srgbClr>
                    </a:gs>
                    <a:gs pos="75000">
                      <a:srgbClr val="F79646">
                        <a:tint val="93000"/>
                        <a:satMod val="120000"/>
                      </a:srgbClr>
                    </a:gs>
                    <a:gs pos="100000">
                      <a:srgbClr val="F79646">
                        <a:tint val="90000"/>
                        <a:satMod val="120000"/>
                      </a:srgbClr>
                    </a:gs>
                  </a:gsLst>
                  <a:lin ang="5400000"/>
                </a:gradFill>
                <a:effectLst>
                  <a:glow rad="228600">
                    <a:srgbClr val="4F81BD">
                      <a:satMod val="175000"/>
                      <a:alpha val="40000"/>
                    </a:srgbClr>
                  </a:glow>
                  <a:outerShdw blurRad="80000" dist="40000" dir="5040000" algn="tl">
                    <a:srgbClr val="000000">
                      <a:alpha val="30000"/>
                    </a:srgbClr>
                  </a:outerShdw>
                  <a:reflection blurRad="6350" stA="55000" endA="300" endPos="45500" dir="5400000" sy="-100000" algn="bl" rotWithShape="0"/>
                </a:effectLst>
              </a:rPr>
              <a:t>ÔN TẬP</a:t>
            </a:r>
          </a:p>
        </p:txBody>
      </p:sp>
      <p:pic>
        <p:nvPicPr>
          <p:cNvPr id="25" name="Picture 9" descr="Animate"/>
          <p:cNvPicPr>
            <a:picLocks noChangeAspect="1" noChangeArrowheads="1" noCrop="1"/>
          </p:cNvPicPr>
          <p:nvPr/>
        </p:nvPicPr>
        <p:blipFill>
          <a:blip r:embed="rId11">
            <a:extLst>
              <a:ext uri="{28A0092B-C50C-407E-A947-70E740481C1C}">
                <a14:useLocalDpi xmlns:a14="http://schemas.microsoft.com/office/drawing/2010/main" val="0"/>
              </a:ext>
            </a:extLst>
          </a:blip>
          <a:srcRect/>
          <a:stretch>
            <a:fillRect/>
          </a:stretch>
        </p:blipFill>
        <p:spPr bwMode="auto">
          <a:xfrm>
            <a:off x="23978" y="1173884"/>
            <a:ext cx="9144000" cy="158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 name="Picture 9" descr="Animate"/>
          <p:cNvPicPr>
            <a:picLocks noChangeAspect="1" noChangeArrowheads="1" noCrop="1"/>
          </p:cNvPicPr>
          <p:nvPr/>
        </p:nvPicPr>
        <p:blipFill>
          <a:blip r:embed="rId11">
            <a:extLst>
              <a:ext uri="{28A0092B-C50C-407E-A947-70E740481C1C}">
                <a14:useLocalDpi xmlns:a14="http://schemas.microsoft.com/office/drawing/2010/main" val="0"/>
              </a:ext>
            </a:extLst>
          </a:blip>
          <a:srcRect/>
          <a:stretch>
            <a:fillRect/>
          </a:stretch>
        </p:blipFill>
        <p:spPr bwMode="auto">
          <a:xfrm>
            <a:off x="0" y="-6350"/>
            <a:ext cx="9144000" cy="158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5" name="Picture 54" descr="Buttons (10).png"/>
          <p:cNvPicPr>
            <a:picLocks noChangeAspect="1"/>
          </p:cNvPicPr>
          <p:nvPr/>
        </p:nvPicPr>
        <p:blipFill>
          <a:blip r:embed="rId12" cstate="print"/>
          <a:stretch>
            <a:fillRect/>
          </a:stretch>
        </p:blipFill>
        <p:spPr>
          <a:xfrm>
            <a:off x="8586021" y="1713571"/>
            <a:ext cx="481779" cy="496229"/>
          </a:xfrm>
          <a:prstGeom prst="rect">
            <a:avLst/>
          </a:prstGeom>
          <a:ln>
            <a:noFill/>
          </a:ln>
          <a:effectLst>
            <a:outerShdw blurRad="190500" algn="tl" rotWithShape="0">
              <a:srgbClr val="000000">
                <a:alpha val="70000"/>
              </a:srgbClr>
            </a:outerShdw>
          </a:effectLst>
        </p:spPr>
      </p:pic>
      <p:grpSp>
        <p:nvGrpSpPr>
          <p:cNvPr id="20" name="Group 19"/>
          <p:cNvGrpSpPr/>
          <p:nvPr/>
        </p:nvGrpSpPr>
        <p:grpSpPr>
          <a:xfrm>
            <a:off x="-90982" y="1502538"/>
            <a:ext cx="9144000" cy="1736410"/>
            <a:chOff x="23978" y="2425974"/>
            <a:chExt cx="9109994" cy="1899136"/>
          </a:xfrm>
        </p:grpSpPr>
        <p:sp>
          <p:nvSpPr>
            <p:cNvPr id="18" name="Hexagon 17"/>
            <p:cNvSpPr/>
            <p:nvPr/>
          </p:nvSpPr>
          <p:spPr>
            <a:xfrm>
              <a:off x="685800" y="2425974"/>
              <a:ext cx="7868457" cy="1899136"/>
            </a:xfrm>
            <a:prstGeom prst="hexagon">
              <a:avLst>
                <a:gd name="adj" fmla="val 19684"/>
                <a:gd name="vf" fmla="val 115470"/>
              </a:avLst>
            </a:prstGeom>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sp3d extrusionH="57150">
                <a:bevelT w="57150" h="38100" prst="artDeco"/>
              </a:sp3d>
            </a:bodyPr>
            <a:lstStyle/>
            <a:p>
              <a:pPr lvl="0" algn="ctr"/>
              <a:endParaRPr lang="en-US" sz="2800" b="1" dirty="0">
                <a:solidFill>
                  <a:srgbClr val="FFFF00"/>
                </a:solidFill>
                <a:latin typeface="Times New Roman" pitchFamily="18" charset="0"/>
                <a:cs typeface="Times New Roman" pitchFamily="18" charset="0"/>
              </a:endParaRPr>
            </a:p>
          </p:txBody>
        </p:sp>
        <p:cxnSp>
          <p:nvCxnSpPr>
            <p:cNvPr id="30" name="Straight Connector 29"/>
            <p:cNvCxnSpPr/>
            <p:nvPr/>
          </p:nvCxnSpPr>
          <p:spPr>
            <a:xfrm>
              <a:off x="8534400" y="3428415"/>
              <a:ext cx="59957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 name="Straight Connector 2"/>
            <p:cNvCxnSpPr>
              <a:endCxn id="18" idx="3"/>
            </p:cNvCxnSpPr>
            <p:nvPr/>
          </p:nvCxnSpPr>
          <p:spPr>
            <a:xfrm>
              <a:off x="23978" y="3375542"/>
              <a:ext cx="661822"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35" name="Rectangle 34"/>
          <p:cNvSpPr/>
          <p:nvPr/>
        </p:nvSpPr>
        <p:spPr>
          <a:xfrm>
            <a:off x="822541" y="3588185"/>
            <a:ext cx="5730659" cy="584775"/>
          </a:xfrm>
          <a:prstGeom prst="rect">
            <a:avLst/>
          </a:prstGeom>
        </p:spPr>
        <p:txBody>
          <a:bodyPr wrap="square">
            <a:spAutoFit/>
            <a:scene3d>
              <a:camera prst="orthographicFront"/>
              <a:lightRig rig="balanced" dir="t">
                <a:rot lat="0" lon="0" rev="2100000"/>
              </a:lightRig>
            </a:scene3d>
            <a:sp3d extrusionH="57150" prstMaterial="metal">
              <a:bevelT w="38100" h="25400"/>
              <a:contourClr>
                <a:schemeClr val="bg2"/>
              </a:contourClr>
            </a:sp3d>
          </a:bodyPr>
          <a:lstStyle/>
          <a:p>
            <a:r>
              <a:rPr lang="en-US" sz="3200" b="1" dirty="0">
                <a:solidFill>
                  <a:schemeClr val="bg1"/>
                </a:solidFill>
                <a:latin typeface="Times New Roman" panose="02020603050405020304" pitchFamily="18" charset="0"/>
                <a:cs typeface="Times New Roman" panose="02020603050405020304" pitchFamily="18" charset="0"/>
              </a:rPr>
              <a:t>A.</a:t>
            </a:r>
            <a:r>
              <a:rPr lang="vi-VN" sz="3200" b="1" dirty="0">
                <a:solidFill>
                  <a:schemeClr val="bg1"/>
                </a:solidFill>
                <a:latin typeface="Times New Roman" panose="02020603050405020304" pitchFamily="18" charset="0"/>
                <a:cs typeface="Times New Roman" panose="02020603050405020304" pitchFamily="18" charset="0"/>
              </a:rPr>
              <a:t> </a:t>
            </a:r>
            <a:r>
              <a:rPr lang="en-US" sz="3200" b="1" dirty="0">
                <a:solidFill>
                  <a:schemeClr val="bg1"/>
                </a:solidFill>
                <a:latin typeface="Times New Roman" panose="02020603050405020304" pitchFamily="18" charset="0"/>
                <a:cs typeface="Times New Roman" panose="02020603050405020304" pitchFamily="18" charset="0"/>
              </a:rPr>
              <a:t>P</a:t>
            </a:r>
            <a:r>
              <a:rPr lang="vi-VN" sz="3200" b="1" dirty="0">
                <a:solidFill>
                  <a:schemeClr val="bg1"/>
                </a:solidFill>
                <a:latin typeface="Times New Roman" panose="02020603050405020304" pitchFamily="18" charset="0"/>
                <a:cs typeface="Times New Roman" panose="02020603050405020304" pitchFamily="18" charset="0"/>
              </a:rPr>
              <a:t>hân phối theo nguồn vốn</a:t>
            </a:r>
            <a:endParaRPr lang="en-US" sz="3200" b="1" dirty="0">
              <a:solidFill>
                <a:schemeClr val="bg1"/>
              </a:solidFill>
              <a:latin typeface="Times New Roman" panose="02020603050405020304" pitchFamily="18" charset="0"/>
              <a:cs typeface="Times New Roman" panose="02020603050405020304" pitchFamily="18" charset="0"/>
            </a:endParaRPr>
          </a:p>
        </p:txBody>
      </p:sp>
      <p:sp>
        <p:nvSpPr>
          <p:cNvPr id="38" name="Rectangle 37"/>
          <p:cNvSpPr/>
          <p:nvPr/>
        </p:nvSpPr>
        <p:spPr>
          <a:xfrm>
            <a:off x="815883" y="4904714"/>
            <a:ext cx="7718517" cy="584775"/>
          </a:xfrm>
          <a:prstGeom prst="rect">
            <a:avLst/>
          </a:prstGeom>
        </p:spPr>
        <p:txBody>
          <a:bodyPr wrap="square">
            <a:spAutoFit/>
            <a:scene3d>
              <a:camera prst="orthographicFront"/>
              <a:lightRig rig="balanced" dir="t">
                <a:rot lat="0" lon="0" rev="2100000"/>
              </a:lightRig>
            </a:scene3d>
            <a:sp3d extrusionH="57150" prstMaterial="metal">
              <a:bevelT w="38100" h="25400"/>
              <a:contourClr>
                <a:schemeClr val="bg2"/>
              </a:contourClr>
            </a:sp3d>
          </a:bodyPr>
          <a:lstStyle/>
          <a:p>
            <a:r>
              <a:rPr lang="en-US" sz="3200" b="1" dirty="0">
                <a:solidFill>
                  <a:schemeClr val="bg1"/>
                </a:solidFill>
                <a:latin typeface="Times New Roman" panose="02020603050405020304" pitchFamily="18" charset="0"/>
                <a:cs typeface="Times New Roman" panose="02020603050405020304" pitchFamily="18" charset="0"/>
              </a:rPr>
              <a:t>C.</a:t>
            </a:r>
            <a:r>
              <a:rPr lang="vi-VN" sz="3200" b="1" dirty="0">
                <a:solidFill>
                  <a:schemeClr val="bg1"/>
                </a:solidFill>
                <a:latin typeface="Times New Roman" panose="02020603050405020304" pitchFamily="18" charset="0"/>
                <a:cs typeface="Times New Roman" panose="02020603050405020304" pitchFamily="18" charset="0"/>
              </a:rPr>
              <a:t> </a:t>
            </a:r>
            <a:r>
              <a:rPr lang="en-US" sz="3200" b="1" dirty="0">
                <a:solidFill>
                  <a:schemeClr val="bg1"/>
                </a:solidFill>
                <a:latin typeface="Times New Roman" panose="02020603050405020304" pitchFamily="18" charset="0"/>
                <a:cs typeface="Times New Roman" panose="02020603050405020304" pitchFamily="18" charset="0"/>
              </a:rPr>
              <a:t>P</a:t>
            </a:r>
            <a:r>
              <a:rPr lang="vi-VN" sz="3200" b="1" dirty="0">
                <a:solidFill>
                  <a:schemeClr val="bg1"/>
                </a:solidFill>
                <a:latin typeface="Times New Roman" panose="02020603050405020304" pitchFamily="18" charset="0"/>
                <a:cs typeface="Times New Roman" panose="02020603050405020304" pitchFamily="18" charset="0"/>
              </a:rPr>
              <a:t>hân phối theo </a:t>
            </a:r>
            <a:r>
              <a:rPr lang="en-US" sz="3200" b="1" dirty="0" err="1">
                <a:solidFill>
                  <a:schemeClr val="bg1"/>
                </a:solidFill>
                <a:latin typeface="Times New Roman" panose="02020603050405020304" pitchFamily="18" charset="0"/>
                <a:cs typeface="Times New Roman" panose="02020603050405020304" pitchFamily="18" charset="0"/>
              </a:rPr>
              <a:t>hệ</a:t>
            </a:r>
            <a:r>
              <a:rPr lang="en-US" sz="3200" b="1" dirty="0">
                <a:solidFill>
                  <a:schemeClr val="bg1"/>
                </a:solidFill>
                <a:latin typeface="Times New Roman" panose="02020603050405020304" pitchFamily="18" charset="0"/>
                <a:cs typeface="Times New Roman" panose="02020603050405020304" pitchFamily="18" charset="0"/>
              </a:rPr>
              <a:t> </a:t>
            </a:r>
            <a:r>
              <a:rPr lang="en-US" sz="3200" b="1" dirty="0" err="1">
                <a:solidFill>
                  <a:schemeClr val="bg1"/>
                </a:solidFill>
                <a:latin typeface="Times New Roman" panose="02020603050405020304" pitchFamily="18" charset="0"/>
                <a:cs typeface="Times New Roman" panose="02020603050405020304" pitchFamily="18" charset="0"/>
              </a:rPr>
              <a:t>thống</a:t>
            </a:r>
            <a:r>
              <a:rPr lang="en-US" sz="3200" b="1" dirty="0">
                <a:solidFill>
                  <a:schemeClr val="bg1"/>
                </a:solidFill>
                <a:latin typeface="Times New Roman" panose="02020603050405020304" pitchFamily="18" charset="0"/>
                <a:cs typeface="Times New Roman" panose="02020603050405020304" pitchFamily="18" charset="0"/>
              </a:rPr>
              <a:t> </a:t>
            </a:r>
            <a:r>
              <a:rPr lang="vi-VN" sz="3200" b="1" dirty="0">
                <a:solidFill>
                  <a:schemeClr val="bg1"/>
                </a:solidFill>
                <a:latin typeface="Times New Roman" panose="02020603050405020304" pitchFamily="18" charset="0"/>
                <a:cs typeface="Times New Roman" panose="02020603050405020304" pitchFamily="18" charset="0"/>
              </a:rPr>
              <a:t>phúc lợi</a:t>
            </a:r>
            <a:r>
              <a:rPr lang="en-US" sz="3200" b="1" dirty="0">
                <a:solidFill>
                  <a:schemeClr val="bg1"/>
                </a:solidFill>
                <a:latin typeface="Times New Roman" panose="02020603050405020304" pitchFamily="18" charset="0"/>
                <a:cs typeface="Times New Roman" panose="02020603050405020304" pitchFamily="18" charset="0"/>
              </a:rPr>
              <a:t> </a:t>
            </a:r>
            <a:r>
              <a:rPr lang="en-US" sz="3200" b="1" dirty="0" err="1">
                <a:solidFill>
                  <a:schemeClr val="bg1"/>
                </a:solidFill>
                <a:latin typeface="Times New Roman" panose="02020603050405020304" pitchFamily="18" charset="0"/>
                <a:cs typeface="Times New Roman" panose="02020603050405020304" pitchFamily="18" charset="0"/>
              </a:rPr>
              <a:t>xã</a:t>
            </a:r>
            <a:r>
              <a:rPr lang="en-US" sz="3200" b="1" dirty="0">
                <a:solidFill>
                  <a:schemeClr val="bg1"/>
                </a:solidFill>
                <a:latin typeface="Times New Roman" panose="02020603050405020304" pitchFamily="18" charset="0"/>
                <a:cs typeface="Times New Roman" panose="02020603050405020304" pitchFamily="18" charset="0"/>
              </a:rPr>
              <a:t> </a:t>
            </a:r>
            <a:r>
              <a:rPr lang="en-US" sz="3200" b="1" dirty="0" err="1">
                <a:solidFill>
                  <a:schemeClr val="bg1"/>
                </a:solidFill>
                <a:latin typeface="Times New Roman" panose="02020603050405020304" pitchFamily="18" charset="0"/>
                <a:cs typeface="Times New Roman" panose="02020603050405020304" pitchFamily="18" charset="0"/>
              </a:rPr>
              <a:t>hội</a:t>
            </a:r>
            <a:endParaRPr lang="en-US" sz="3200" b="1" dirty="0">
              <a:solidFill>
                <a:schemeClr val="bg1"/>
              </a:solidFill>
              <a:latin typeface="Times New Roman" panose="02020603050405020304" pitchFamily="18" charset="0"/>
              <a:cs typeface="Times New Roman" panose="02020603050405020304" pitchFamily="18" charset="0"/>
            </a:endParaRPr>
          </a:p>
        </p:txBody>
      </p:sp>
      <p:pic>
        <p:nvPicPr>
          <p:cNvPr id="2" name="10SECOND.avi">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13"/>
          <a:stretch>
            <a:fillRect/>
          </a:stretch>
        </p:blipFill>
        <p:spPr>
          <a:xfrm>
            <a:off x="7338884" y="125350"/>
            <a:ext cx="1829093" cy="1127909"/>
          </a:xfrm>
          <a:prstGeom prst="rect">
            <a:avLst/>
          </a:prstGeom>
        </p:spPr>
      </p:pic>
      <p:sp>
        <p:nvSpPr>
          <p:cNvPr id="44" name="Rectangle 43"/>
          <p:cNvSpPr/>
          <p:nvPr/>
        </p:nvSpPr>
        <p:spPr>
          <a:xfrm>
            <a:off x="727864" y="5789123"/>
            <a:ext cx="8006158" cy="584775"/>
          </a:xfrm>
          <a:prstGeom prst="rect">
            <a:avLst/>
          </a:prstGeom>
        </p:spPr>
        <p:txBody>
          <a:bodyPr wrap="square">
            <a:spAutoFit/>
            <a:scene3d>
              <a:camera prst="orthographicFront"/>
              <a:lightRig rig="balanced" dir="t">
                <a:rot lat="0" lon="0" rev="2100000"/>
              </a:lightRig>
            </a:scene3d>
            <a:sp3d extrusionH="57150" prstMaterial="metal">
              <a:bevelT w="38100" h="25400"/>
              <a:contourClr>
                <a:schemeClr val="bg2"/>
              </a:contourClr>
            </a:sp3d>
          </a:bodyPr>
          <a:lstStyle/>
          <a:p>
            <a:r>
              <a:rPr lang="en-US" sz="3200" b="1" dirty="0">
                <a:solidFill>
                  <a:schemeClr val="bg1"/>
                </a:solidFill>
                <a:latin typeface="Times New Roman" panose="02020603050405020304" pitchFamily="18" charset="0"/>
                <a:cs typeface="Times New Roman" panose="02020603050405020304" pitchFamily="18" charset="0"/>
              </a:rPr>
              <a:t>D.</a:t>
            </a:r>
            <a:r>
              <a:rPr lang="vi-VN" sz="3200" b="1" dirty="0">
                <a:solidFill>
                  <a:schemeClr val="bg1"/>
                </a:solidFill>
                <a:latin typeface="Times New Roman" panose="02020603050405020304" pitchFamily="18" charset="0"/>
                <a:cs typeface="Times New Roman" panose="02020603050405020304" pitchFamily="18" charset="0"/>
              </a:rPr>
              <a:t> </a:t>
            </a:r>
            <a:r>
              <a:rPr lang="en-US" sz="3200" b="1" dirty="0">
                <a:solidFill>
                  <a:schemeClr val="bg1"/>
                </a:solidFill>
                <a:latin typeface="Times New Roman" panose="02020603050405020304" pitchFamily="18" charset="0"/>
                <a:cs typeface="Times New Roman" panose="02020603050405020304" pitchFamily="18" charset="0"/>
              </a:rPr>
              <a:t>L</a:t>
            </a:r>
            <a:r>
              <a:rPr lang="vi-VN" sz="3200" b="1" dirty="0">
                <a:solidFill>
                  <a:schemeClr val="bg1"/>
                </a:solidFill>
                <a:latin typeface="Times New Roman" panose="02020603050405020304" pitchFamily="18" charset="0"/>
                <a:cs typeface="Times New Roman" panose="02020603050405020304" pitchFamily="18" charset="0"/>
              </a:rPr>
              <a:t>àm theo năng lực, hưởng theo nhu cầu</a:t>
            </a:r>
            <a:endParaRPr lang="en-US" sz="3200" b="1" dirty="0">
              <a:solidFill>
                <a:schemeClr val="bg1"/>
              </a:solidFill>
              <a:latin typeface="Times New Roman" panose="02020603050405020304" pitchFamily="18" charset="0"/>
              <a:cs typeface="Times New Roman" panose="02020603050405020304" pitchFamily="18" charset="0"/>
            </a:endParaRPr>
          </a:p>
        </p:txBody>
      </p:sp>
      <p:sp>
        <p:nvSpPr>
          <p:cNvPr id="42" name="Action Button: Information 41">
            <a:hlinkClick r:id="rId14" action="ppaction://hlinksldjump" highlightClick="1"/>
          </p:cNvPr>
          <p:cNvSpPr/>
          <p:nvPr/>
        </p:nvSpPr>
        <p:spPr>
          <a:xfrm>
            <a:off x="8610600" y="2820745"/>
            <a:ext cx="454394" cy="303455"/>
          </a:xfrm>
          <a:prstGeom prst="actionButtonInformation">
            <a:avLst/>
          </a:prstGeom>
          <a:ln/>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sz="3200" dirty="0" err="1">
              <a:latin typeface="Times New Roman" pitchFamily="18" charset="0"/>
              <a:cs typeface="Times New Roman" pitchFamily="18" charset="0"/>
            </a:endParaRPr>
          </a:p>
        </p:txBody>
      </p:sp>
      <p:sp>
        <p:nvSpPr>
          <p:cNvPr id="4" name="Rectangle 3"/>
          <p:cNvSpPr/>
          <p:nvPr/>
        </p:nvSpPr>
        <p:spPr>
          <a:xfrm>
            <a:off x="993844" y="1587800"/>
            <a:ext cx="7159555" cy="1569660"/>
          </a:xfrm>
          <a:prstGeom prst="rect">
            <a:avLst/>
          </a:prstGeom>
        </p:spPr>
        <p:txBody>
          <a:bodyPr wrap="square">
            <a:spAutoFit/>
          </a:bodyPr>
          <a:lstStyle/>
          <a:p>
            <a:pPr algn="just"/>
            <a:r>
              <a:rPr lang="vi-VN" sz="3200" b="1" dirty="0">
                <a:solidFill>
                  <a:srgbClr val="FFFF00"/>
                </a:solidFill>
                <a:latin typeface="+mj-lt"/>
              </a:rPr>
              <a:t>Nguyên tắc phân phối cơ bản nhất trong giai đoạn cao của chủ nghĩa cộng sản là</a:t>
            </a:r>
            <a:r>
              <a:rPr lang="en-US" sz="3200" b="1" dirty="0">
                <a:solidFill>
                  <a:srgbClr val="FFFF00"/>
                </a:solidFill>
                <a:latin typeface="+mj-lt"/>
              </a:rPr>
              <a:t> </a:t>
            </a:r>
            <a:r>
              <a:rPr lang="en-US" sz="3200" b="1" dirty="0" err="1">
                <a:solidFill>
                  <a:srgbClr val="FFFF00"/>
                </a:solidFill>
                <a:latin typeface="Times New Roman" panose="02020603050405020304" pitchFamily="18" charset="0"/>
                <a:cs typeface="Times New Roman" panose="02020603050405020304" pitchFamily="18" charset="0"/>
              </a:rPr>
              <a:t>gì</a:t>
            </a:r>
            <a:r>
              <a:rPr lang="en-US" sz="3200" b="1" dirty="0">
                <a:solidFill>
                  <a:srgbClr val="FFFF00"/>
                </a:solidFill>
                <a:latin typeface="Times New Roman" panose="02020603050405020304" pitchFamily="18" charset="0"/>
                <a:cs typeface="Times New Roman" panose="02020603050405020304" pitchFamily="18" charset="0"/>
              </a:rPr>
              <a:t>?</a:t>
            </a:r>
          </a:p>
        </p:txBody>
      </p:sp>
      <p:pic>
        <p:nvPicPr>
          <p:cNvPr id="21" name="ai-la-trieu-phu-mo-dau-ai-la-trieu-phu">
            <a:hlinkClick r:id="" action="ppaction://media"/>
          </p:cNvPr>
          <p:cNvPicPr>
            <a:picLocks noChangeAspect="1"/>
          </p:cNvPicPr>
          <p:nvPr>
            <a:audioFile r:link="rId3"/>
            <p:extLst>
              <p:ext uri="{DAA4B4D4-6D71-4841-9C94-3DE7FCFB9230}">
                <p14:media xmlns:p14="http://schemas.microsoft.com/office/powerpoint/2010/main" r:embed="rId4">
                  <p14:trim end="54718.875"/>
                </p14:media>
              </p:ext>
            </p:extLst>
          </p:nvPr>
        </p:nvPicPr>
        <p:blipFill>
          <a:blip r:embed="rId15"/>
          <a:stretch>
            <a:fillRect/>
          </a:stretch>
        </p:blipFill>
        <p:spPr>
          <a:xfrm>
            <a:off x="5525746" y="237662"/>
            <a:ext cx="609600" cy="609600"/>
          </a:xfrm>
          <a:prstGeom prst="rect">
            <a:avLst/>
          </a:prstGeom>
        </p:spPr>
      </p:pic>
    </p:spTree>
    <p:extLst>
      <p:ext uri="{BB962C8B-B14F-4D97-AF65-F5344CB8AC3E}">
        <p14:creationId xmlns:p14="http://schemas.microsoft.com/office/powerpoint/2010/main" val="21908812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arn(inVertical)">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500"/>
                                        <p:tgtEl>
                                          <p:spTgt spid="20"/>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barn(inVertical)">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5"/>
                                        </p:tgtEl>
                                        <p:attrNameLst>
                                          <p:attrName>style.visibility</p:attrName>
                                        </p:attrNameLst>
                                      </p:cBhvr>
                                      <p:to>
                                        <p:strVal val="visible"/>
                                      </p:to>
                                    </p:set>
                                    <p:animEffect transition="in" filter="fade">
                                      <p:cBhvr>
                                        <p:cTn id="22" dur="500"/>
                                        <p:tgtEl>
                                          <p:spTgt spid="35"/>
                                        </p:tgtEl>
                                      </p:cBhvr>
                                    </p:animEffect>
                                  </p:childTnLst>
                                  <p:subTnLst>
                                    <p:audio>
                                      <p:cMediaNode>
                                        <p:cTn display="0" masterRel="sameClick">
                                          <p:stCondLst>
                                            <p:cond evt="begin" delay="0">
                                              <p:tn val="20"/>
                                            </p:cond>
                                          </p:stCondLst>
                                          <p:endCondLst>
                                            <p:cond evt="onStopAudio" delay="0">
                                              <p:tgtEl>
                                                <p:sldTgt/>
                                              </p:tgtEl>
                                            </p:cond>
                                          </p:endCondLst>
                                        </p:cTn>
                                        <p:tgtEl>
                                          <p:sndTgt r:embed="rId7" name="hammer.wav"/>
                                        </p:tgtEl>
                                      </p:cMediaNode>
                                    </p:audio>
                                  </p:sub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79"/>
                                        </p:tgtEl>
                                        <p:attrNameLst>
                                          <p:attrName>style.visibility</p:attrName>
                                        </p:attrNameLst>
                                      </p:cBhvr>
                                      <p:to>
                                        <p:strVal val="visible"/>
                                      </p:to>
                                    </p:set>
                                  </p:childTnLst>
                                  <p:subTnLst>
                                    <p:audio>
                                      <p:cMediaNode>
                                        <p:cTn display="0" masterRel="sameClick">
                                          <p:stCondLst>
                                            <p:cond evt="begin" delay="0">
                                              <p:tn val="25"/>
                                            </p:cond>
                                          </p:stCondLst>
                                          <p:endCondLst>
                                            <p:cond evt="onStopAudio" delay="0">
                                              <p:tgtEl>
                                                <p:sldTgt/>
                                              </p:tgtEl>
                                            </p:cond>
                                          </p:endCondLst>
                                        </p:cTn>
                                        <p:tgtEl>
                                          <p:sndTgt r:embed="rId7" name="hammer.wav"/>
                                        </p:tgtEl>
                                      </p:cMediaNode>
                                    </p:audio>
                                  </p:sub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8"/>
                                        </p:tgtEl>
                                        <p:attrNameLst>
                                          <p:attrName>style.visibility</p:attrName>
                                        </p:attrNameLst>
                                      </p:cBhvr>
                                      <p:to>
                                        <p:strVal val="visible"/>
                                      </p:to>
                                    </p:set>
                                    <p:animEffect transition="in" filter="fade">
                                      <p:cBhvr>
                                        <p:cTn id="31" dur="500"/>
                                        <p:tgtEl>
                                          <p:spTgt spid="38"/>
                                        </p:tgtEl>
                                      </p:cBhvr>
                                    </p:animEffect>
                                  </p:childTnLst>
                                  <p:subTnLst>
                                    <p:audio>
                                      <p:cMediaNode>
                                        <p:cTn display="0" masterRel="sameClick">
                                          <p:stCondLst>
                                            <p:cond evt="begin" delay="0">
                                              <p:tn val="29"/>
                                            </p:cond>
                                          </p:stCondLst>
                                          <p:endCondLst>
                                            <p:cond evt="onStopAudio" delay="0">
                                              <p:tgtEl>
                                                <p:sldTgt/>
                                              </p:tgtEl>
                                            </p:cond>
                                          </p:endCondLst>
                                        </p:cTn>
                                        <p:tgtEl>
                                          <p:sndTgt r:embed="rId7" name="hammer.wav"/>
                                        </p:tgtEl>
                                      </p:cMediaNode>
                                    </p:audio>
                                  </p:sub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44"/>
                                        </p:tgtEl>
                                        <p:attrNameLst>
                                          <p:attrName>style.visibility</p:attrName>
                                        </p:attrNameLst>
                                      </p:cBhvr>
                                      <p:to>
                                        <p:strVal val="visible"/>
                                      </p:to>
                                    </p:set>
                                    <p:animEffect transition="in" filter="fade">
                                      <p:cBhvr>
                                        <p:cTn id="36" dur="500"/>
                                        <p:tgtEl>
                                          <p:spTgt spid="44"/>
                                        </p:tgtEl>
                                      </p:cBhvr>
                                    </p:animEffect>
                                  </p:childTnLst>
                                  <p:subTnLst>
                                    <p:audio>
                                      <p:cMediaNode>
                                        <p:cTn display="0" masterRel="sameClick">
                                          <p:stCondLst>
                                            <p:cond evt="begin" delay="0">
                                              <p:tn val="34"/>
                                            </p:cond>
                                          </p:stCondLst>
                                          <p:endCondLst>
                                            <p:cond evt="onStopAudio" delay="0">
                                              <p:tgtEl>
                                                <p:sldTgt/>
                                              </p:tgtEl>
                                            </p:cond>
                                          </p:endCondLst>
                                        </p:cTn>
                                        <p:tgtEl>
                                          <p:sndTgt r:embed="rId7" name="hammer.wav"/>
                                        </p:tgtEl>
                                      </p:cMediaNode>
                                    </p:audio>
                                  </p:sub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76"/>
                                        </p:tgtEl>
                                        <p:attrNameLst>
                                          <p:attrName>style.visibility</p:attrName>
                                        </p:attrNameLst>
                                      </p:cBhvr>
                                      <p:to>
                                        <p:strVal val="visible"/>
                                      </p:to>
                                    </p:set>
                                  </p:childTnLst>
                                  <p:subTnLst>
                                    <p:audio>
                                      <p:cMediaNode>
                                        <p:cTn display="0" masterRel="sameClick">
                                          <p:stCondLst>
                                            <p:cond evt="begin" delay="0">
                                              <p:tn val="39"/>
                                            </p:cond>
                                          </p:stCondLst>
                                          <p:endCondLst>
                                            <p:cond evt="onStopAudio" delay="0">
                                              <p:tgtEl>
                                                <p:sldTgt/>
                                              </p:tgtEl>
                                            </p:cond>
                                          </p:endCondLst>
                                        </p:cTn>
                                        <p:tgtEl>
                                          <p:sndTgt r:embed="rId8" name="type.wav"/>
                                        </p:tgtEl>
                                      </p:cMediaNode>
                                    </p:audio>
                                  </p:subTnLst>
                                </p:cTn>
                              </p:par>
                            </p:childTnLst>
                          </p:cTn>
                        </p:par>
                      </p:childTnLst>
                    </p:cTn>
                  </p:par>
                  <p:par>
                    <p:cTn id="41" fill="hold">
                      <p:stCondLst>
                        <p:cond delay="indefinite"/>
                      </p:stCondLst>
                      <p:childTnLst>
                        <p:par>
                          <p:cTn id="42" fill="hold">
                            <p:stCondLst>
                              <p:cond delay="0"/>
                            </p:stCondLst>
                            <p:childTnLst>
                              <p:par>
                                <p:cTn id="43" presetID="21" presetClass="emph" presetSubtype="0" repeatCount="indefinite" fill="hold" grpId="1" nodeType="clickEffect">
                                  <p:stCondLst>
                                    <p:cond delay="0"/>
                                  </p:stCondLst>
                                  <p:childTnLst>
                                    <p:animClr clrSpc="hsl" dir="cw">
                                      <p:cBhvr override="childStyle">
                                        <p:cTn id="44" dur="1000" fill="hold"/>
                                        <p:tgtEl>
                                          <p:spTgt spid="76"/>
                                        </p:tgtEl>
                                        <p:attrNameLst>
                                          <p:attrName>style.color</p:attrName>
                                        </p:attrNameLst>
                                      </p:cBhvr>
                                      <p:by>
                                        <p:hsl h="7200000" s="0" l="0"/>
                                      </p:by>
                                    </p:animClr>
                                    <p:animClr clrSpc="hsl" dir="cw">
                                      <p:cBhvr>
                                        <p:cTn id="45" dur="1000" fill="hold"/>
                                        <p:tgtEl>
                                          <p:spTgt spid="76"/>
                                        </p:tgtEl>
                                        <p:attrNameLst>
                                          <p:attrName>fillcolor</p:attrName>
                                        </p:attrNameLst>
                                      </p:cBhvr>
                                      <p:by>
                                        <p:hsl h="7200000" s="0" l="0"/>
                                      </p:by>
                                    </p:animClr>
                                    <p:animClr clrSpc="hsl" dir="cw">
                                      <p:cBhvr>
                                        <p:cTn id="46" dur="1000" fill="hold"/>
                                        <p:tgtEl>
                                          <p:spTgt spid="76"/>
                                        </p:tgtEl>
                                        <p:attrNameLst>
                                          <p:attrName>stroke.color</p:attrName>
                                        </p:attrNameLst>
                                      </p:cBhvr>
                                      <p:by>
                                        <p:hsl h="7200000" s="0" l="0"/>
                                      </p:by>
                                    </p:animClr>
                                    <p:set>
                                      <p:cBhvr>
                                        <p:cTn id="47" dur="1000" fill="hold"/>
                                        <p:tgtEl>
                                          <p:spTgt spid="76"/>
                                        </p:tgtEl>
                                        <p:attrNameLst>
                                          <p:attrName>fill.type</p:attrName>
                                        </p:attrNameLst>
                                      </p:cBhvr>
                                      <p:to>
                                        <p:strVal val="solid"/>
                                      </p:to>
                                    </p:set>
                                  </p:childTnLst>
                                  <p:subTnLst>
                                    <p:audio>
                                      <p:cMediaNode>
                                        <p:cTn display="0" masterRel="sameClick">
                                          <p:stCondLst>
                                            <p:cond evt="begin" delay="0">
                                              <p:tn val="43"/>
                                            </p:cond>
                                          </p:stCondLst>
                                          <p:endCondLst>
                                            <p:cond evt="onStopAudio" delay="0">
                                              <p:tgtEl>
                                                <p:sldTgt/>
                                              </p:tgtEl>
                                            </p:cond>
                                          </p:endCondLst>
                                        </p:cTn>
                                        <p:tgtEl>
                                          <p:sndTgt r:embed="rId9" name="drumroll.wav"/>
                                        </p:tgtEl>
                                      </p:cMediaNode>
                                    </p:audio>
                                  </p:subTnLst>
                                </p:cTn>
                              </p:par>
                            </p:childTnLst>
                          </p:cTn>
                        </p:par>
                      </p:childTnLst>
                    </p:cTn>
                  </p:par>
                </p:childTnLst>
              </p:cTn>
              <p:prevCondLst>
                <p:cond evt="onPrev" delay="0">
                  <p:tgtEl>
                    <p:sldTgt/>
                  </p:tgtEl>
                </p:cond>
              </p:prevCondLst>
              <p:nextCondLst>
                <p:cond evt="onNext" delay="0">
                  <p:tgtEl>
                    <p:sldTgt/>
                  </p:tgtEl>
                </p:cond>
              </p:nextCondLst>
            </p:seq>
            <p:video>
              <p:cMediaNode vol="80000">
                <p:cTn id="48" fill="hold" display="0">
                  <p:stCondLst>
                    <p:cond delay="indefinite"/>
                  </p:stCondLst>
                </p:cTn>
                <p:tgtEl>
                  <p:spTgt spid="2"/>
                </p:tgtEl>
              </p:cMediaNode>
            </p:video>
            <p:seq concurrent="1" nextAc="seek">
              <p:cTn id="49" restart="whenNotActive" fill="hold" evtFilter="cancelBubble" nodeType="interactiveSeq">
                <p:stCondLst>
                  <p:cond evt="onClick" delay="0">
                    <p:tgtEl>
                      <p:spTgt spid="55"/>
                    </p:tgtEl>
                  </p:cond>
                </p:stCondLst>
                <p:endSync evt="end" delay="0">
                  <p:rtn val="all"/>
                </p:endSync>
                <p:childTnLst>
                  <p:par>
                    <p:cTn id="50" fill="hold">
                      <p:stCondLst>
                        <p:cond delay="0"/>
                      </p:stCondLst>
                      <p:childTnLst>
                        <p:par>
                          <p:cTn id="51" fill="hold">
                            <p:stCondLst>
                              <p:cond delay="0"/>
                            </p:stCondLst>
                            <p:childTnLst>
                              <p:par>
                                <p:cTn id="52" presetID="2" presetClass="mediacall" presetSubtype="0" fill="hold" nodeType="clickEffect">
                                  <p:stCondLst>
                                    <p:cond delay="0"/>
                                  </p:stCondLst>
                                  <p:childTnLst>
                                    <p:cmd type="call" cmd="togglePause">
                                      <p:cBhvr>
                                        <p:cTn id="53" dur="1" fill="hold"/>
                                        <p:tgtEl>
                                          <p:spTgt spid="2"/>
                                        </p:tgtEl>
                                      </p:cBhvr>
                                    </p:cmd>
                                  </p:childTnLst>
                                </p:cTn>
                              </p:par>
                            </p:childTnLst>
                          </p:cTn>
                        </p:par>
                      </p:childTnLst>
                    </p:cTn>
                  </p:par>
                </p:childTnLst>
              </p:cTn>
              <p:nextCondLst>
                <p:cond evt="onClick" delay="0">
                  <p:tgtEl>
                    <p:spTgt spid="55"/>
                  </p:tgtEl>
                </p:cond>
              </p:nextCondLst>
            </p:seq>
            <p:seq concurrent="1" nextAc="seek">
              <p:cTn id="54" restart="whenNotActive" fill="hold" evtFilter="cancelBubble" nodeType="interactiveSeq">
                <p:stCondLst>
                  <p:cond evt="onClick" delay="0">
                    <p:tgtEl>
                      <p:spTgt spid="21"/>
                    </p:tgtEl>
                  </p:cond>
                </p:stCondLst>
                <p:endSync evt="end" delay="0">
                  <p:rtn val="all"/>
                </p:endSync>
                <p:childTnLst>
                  <p:par>
                    <p:cTn id="55" fill="hold">
                      <p:stCondLst>
                        <p:cond delay="0"/>
                      </p:stCondLst>
                      <p:childTnLst>
                        <p:par>
                          <p:cTn id="56" fill="hold">
                            <p:stCondLst>
                              <p:cond delay="0"/>
                            </p:stCondLst>
                            <p:childTnLst>
                              <p:par>
                                <p:cTn id="57" presetID="1" presetClass="mediacall" presetSubtype="0" fill="hold" nodeType="clickEffect">
                                  <p:stCondLst>
                                    <p:cond delay="0"/>
                                  </p:stCondLst>
                                  <p:childTnLst>
                                    <p:cmd type="call" cmd="playFrom(0.0)">
                                      <p:cBhvr>
                                        <p:cTn id="58" dur="7317" fill="hold"/>
                                        <p:tgtEl>
                                          <p:spTgt spid="21"/>
                                        </p:tgtEl>
                                      </p:cBhvr>
                                    </p:cmd>
                                  </p:childTnLst>
                                </p:cTn>
                              </p:par>
                            </p:childTnLst>
                          </p:cTn>
                        </p:par>
                      </p:childTnLst>
                    </p:cTn>
                  </p:par>
                </p:childTnLst>
              </p:cTn>
              <p:nextCondLst>
                <p:cond evt="onClick" delay="0">
                  <p:tgtEl>
                    <p:spTgt spid="21"/>
                  </p:tgtEl>
                </p:cond>
              </p:nextCondLst>
            </p:seq>
            <p:audio>
              <p:cMediaNode vol="80000">
                <p:cTn id="59" fill="hold" display="0">
                  <p:stCondLst>
                    <p:cond delay="indefinite"/>
                  </p:stCondLst>
                  <p:endCondLst>
                    <p:cond evt="onStopAudio" delay="0">
                      <p:tgtEl>
                        <p:sldTgt/>
                      </p:tgtEl>
                    </p:cond>
                  </p:endCondLst>
                </p:cTn>
                <p:tgtEl>
                  <p:spTgt spid="21"/>
                </p:tgtEl>
              </p:cMediaNode>
            </p:audio>
          </p:childTnLst>
        </p:cTn>
      </p:par>
    </p:tnLst>
    <p:bldLst>
      <p:bldP spid="79" grpId="0"/>
      <p:bldP spid="76" grpId="0" animBg="1"/>
      <p:bldP spid="76" grpId="1" animBg="1"/>
      <p:bldP spid="11" grpId="0" animBg="1"/>
      <p:bldP spid="35" grpId="0"/>
      <p:bldP spid="38" grpId="0"/>
      <p:bldP spid="44" grpId="0"/>
      <p:bldP spid="4"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8">
            <a:lum/>
          </a:blip>
          <a:srcRect/>
          <a:stretch>
            <a:fillRect l="-10000" r="-10000"/>
          </a:stretch>
        </a:blipFill>
        <a:effectLst/>
      </p:bgPr>
    </p:bg>
    <p:spTree>
      <p:nvGrpSpPr>
        <p:cNvPr id="1" name=""/>
        <p:cNvGrpSpPr/>
        <p:nvPr/>
      </p:nvGrpSpPr>
      <p:grpSpPr>
        <a:xfrm>
          <a:off x="0" y="0"/>
          <a:ext cx="0" cy="0"/>
          <a:chOff x="0" y="0"/>
          <a:chExt cx="0" cy="0"/>
        </a:xfrm>
      </p:grpSpPr>
      <p:sp>
        <p:nvSpPr>
          <p:cNvPr id="76" name="Hexagon 75"/>
          <p:cNvSpPr/>
          <p:nvPr/>
        </p:nvSpPr>
        <p:spPr>
          <a:xfrm>
            <a:off x="316042" y="5414254"/>
            <a:ext cx="8472308" cy="982630"/>
          </a:xfrm>
          <a:prstGeom prst="hexagon">
            <a:avLst>
              <a:gd name="adj" fmla="val 43803"/>
              <a:gd name="vf" fmla="val 115470"/>
            </a:avLst>
          </a:prstGeom>
          <a:ln/>
        </p:spPr>
        <p:style>
          <a:lnRef idx="3">
            <a:schemeClr val="lt1"/>
          </a:lnRef>
          <a:fillRef idx="1">
            <a:schemeClr val="accent6"/>
          </a:fillRef>
          <a:effectRef idx="1">
            <a:schemeClr val="accent6"/>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sp3d extrusionH="57150">
              <a:bevelT w="38100" h="38100" prst="angle"/>
            </a:sp3d>
          </a:bodyPr>
          <a:lstStyle/>
          <a:p>
            <a:pPr algn="ctr"/>
            <a:r>
              <a:rPr lang="en-US" sz="2700" dirty="0">
                <a:solidFill>
                  <a:prstClr val="white"/>
                </a:solidFill>
                <a:latin typeface="Times New Roman" pitchFamily="18" charset="0"/>
                <a:cs typeface="Times New Roman" pitchFamily="18" charset="0"/>
              </a:rPr>
              <a:t>  </a:t>
            </a:r>
            <a:endParaRPr lang="en-US" sz="2700" b="1" dirty="0">
              <a:solidFill>
                <a:prstClr val="white"/>
              </a:solidFill>
              <a:latin typeface="Times New Roman" pitchFamily="18" charset="0"/>
              <a:ea typeface="Tahoma" pitchFamily="34" charset="0"/>
              <a:cs typeface="Times New Roman" pitchFamily="18" charset="0"/>
            </a:endParaRPr>
          </a:p>
        </p:txBody>
      </p:sp>
      <p:sp>
        <p:nvSpPr>
          <p:cNvPr id="79" name="Rectangle 78"/>
          <p:cNvSpPr/>
          <p:nvPr/>
        </p:nvSpPr>
        <p:spPr>
          <a:xfrm>
            <a:off x="558413" y="4383458"/>
            <a:ext cx="8472308" cy="830997"/>
          </a:xfrm>
          <a:prstGeom prst="rect">
            <a:avLst/>
          </a:prstGeom>
        </p:spPr>
        <p:txBody>
          <a:bodyPr wrap="square">
            <a:spAutoFit/>
            <a:scene3d>
              <a:camera prst="orthographicFront"/>
              <a:lightRig rig="balanced" dir="t">
                <a:rot lat="0" lon="0" rev="2100000"/>
              </a:lightRig>
            </a:scene3d>
            <a:sp3d extrusionH="57150" prstMaterial="metal">
              <a:bevelT w="38100" h="25400"/>
              <a:contourClr>
                <a:schemeClr val="bg2"/>
              </a:contourClr>
            </a:sp3d>
          </a:bodyPr>
          <a:lstStyle/>
          <a:p>
            <a:r>
              <a:rPr lang="en-US" sz="2400" b="1" dirty="0">
                <a:solidFill>
                  <a:schemeClr val="bg1"/>
                </a:solidFill>
                <a:latin typeface="Times New Roman" panose="02020603050405020304" pitchFamily="18" charset="0"/>
              </a:rPr>
              <a:t>C.</a:t>
            </a:r>
            <a:r>
              <a:rPr lang="vi-VN" sz="2400" b="1" dirty="0">
                <a:solidFill>
                  <a:schemeClr val="bg1"/>
                </a:solidFill>
                <a:latin typeface="Times New Roman" panose="02020603050405020304" pitchFamily="18" charset="0"/>
              </a:rPr>
              <a:t> Do mâu thuẫn giai cấp sâu sắc giữa giai cấp vô sản và giai cấp tư sản</a:t>
            </a:r>
            <a:r>
              <a:rPr lang="en-US" sz="2400" b="1" dirty="0">
                <a:solidFill>
                  <a:schemeClr val="bg1"/>
                </a:solidFill>
                <a:latin typeface="Times New Roman" panose="02020603050405020304" pitchFamily="18" charset="0"/>
              </a:rPr>
              <a:t>.</a:t>
            </a:r>
            <a:endParaRPr lang="vi-VN" sz="2400" b="1" dirty="0">
              <a:solidFill>
                <a:schemeClr val="bg1"/>
              </a:solidFill>
              <a:latin typeface="Times New Roman" panose="02020603050405020304" pitchFamily="18" charset="0"/>
            </a:endParaRPr>
          </a:p>
        </p:txBody>
      </p:sp>
      <p:sp>
        <p:nvSpPr>
          <p:cNvPr id="19" name="Rectangle 18"/>
          <p:cNvSpPr/>
          <p:nvPr/>
        </p:nvSpPr>
        <p:spPr>
          <a:xfrm>
            <a:off x="1476" y="152400"/>
            <a:ext cx="4320733" cy="830997"/>
          </a:xfrm>
          <a:prstGeom prst="rect">
            <a:avLst/>
          </a:prstGeom>
          <a:noFill/>
          <a:ln>
            <a:noFill/>
          </a:ln>
          <a:effectLst>
            <a:outerShdw blurRad="127000" dist="38100" dir="2700000" algn="ctr">
              <a:srgbClr val="000000">
                <a:alpha val="45000"/>
              </a:srgbClr>
            </a:outerShdw>
          </a:effectLst>
        </p:spPr>
        <p:txBody>
          <a:bodyPr wrap="square" lIns="91440" tIns="45720" rIns="91440" bIns="45720">
            <a:spAutoFit/>
            <a:scene3d>
              <a:camera prst="orthographicFront"/>
              <a:lightRig rig="glow" dir="tl">
                <a:rot lat="0" lon="0" rev="5400000"/>
              </a:lightRig>
            </a:scene3d>
            <a:sp3d contourW="12700">
              <a:bevelT w="25400" h="25400"/>
              <a:contourClr>
                <a:schemeClr val="accent6">
                  <a:shade val="73000"/>
                </a:schemeClr>
              </a:contourClr>
            </a:sp3d>
          </a:bodyPr>
          <a:lstStyle/>
          <a:p>
            <a:pPr algn="ctr"/>
            <a:r>
              <a:rPr lang="en-US" sz="4800" b="1" dirty="0">
                <a:ln w="11430"/>
                <a:gradFill>
                  <a:gsLst>
                    <a:gs pos="0">
                      <a:srgbClr val="F79646">
                        <a:tint val="90000"/>
                        <a:satMod val="120000"/>
                      </a:srgbClr>
                    </a:gs>
                    <a:gs pos="25000">
                      <a:srgbClr val="F79646">
                        <a:tint val="93000"/>
                        <a:satMod val="120000"/>
                      </a:srgbClr>
                    </a:gs>
                    <a:gs pos="50000">
                      <a:srgbClr val="F79646">
                        <a:shade val="89000"/>
                        <a:satMod val="110000"/>
                      </a:srgbClr>
                    </a:gs>
                    <a:gs pos="75000">
                      <a:srgbClr val="F79646">
                        <a:tint val="93000"/>
                        <a:satMod val="120000"/>
                      </a:srgbClr>
                    </a:gs>
                    <a:gs pos="100000">
                      <a:srgbClr val="F79646">
                        <a:tint val="90000"/>
                        <a:satMod val="120000"/>
                      </a:srgbClr>
                    </a:gs>
                  </a:gsLst>
                  <a:lin ang="5400000"/>
                </a:gradFill>
                <a:effectLst>
                  <a:glow rad="228600">
                    <a:srgbClr val="4F81BD">
                      <a:satMod val="175000"/>
                      <a:alpha val="40000"/>
                    </a:srgbClr>
                  </a:glow>
                  <a:outerShdw blurRad="80000" dist="40000" dir="5040000" algn="tl">
                    <a:srgbClr val="000000">
                      <a:alpha val="30000"/>
                    </a:srgbClr>
                  </a:outerShdw>
                  <a:reflection blurRad="6350" stA="55000" endA="300" endPos="45500" dir="5400000" sy="-100000" algn="bl" rotWithShape="0"/>
                </a:effectLst>
              </a:rPr>
              <a:t>ÔN TẬP</a:t>
            </a:r>
          </a:p>
        </p:txBody>
      </p:sp>
      <p:pic>
        <p:nvPicPr>
          <p:cNvPr id="25" name="Picture 9" descr="Animate"/>
          <p:cNvPicPr>
            <a:picLocks noChangeAspect="1" noChangeArrowheads="1" noCrop="1"/>
          </p:cNvPicPr>
          <p:nvPr/>
        </p:nvPicPr>
        <p:blipFill>
          <a:blip r:embed="rId9">
            <a:extLst>
              <a:ext uri="{28A0092B-C50C-407E-A947-70E740481C1C}">
                <a14:useLocalDpi xmlns:a14="http://schemas.microsoft.com/office/drawing/2010/main" val="0"/>
              </a:ext>
            </a:extLst>
          </a:blip>
          <a:srcRect/>
          <a:stretch>
            <a:fillRect/>
          </a:stretch>
        </p:blipFill>
        <p:spPr bwMode="auto">
          <a:xfrm>
            <a:off x="23978" y="1173884"/>
            <a:ext cx="9144000" cy="158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 name="Picture 9" descr="Animate"/>
          <p:cNvPicPr>
            <a:picLocks noChangeAspect="1" noChangeArrowheads="1" noCrop="1"/>
          </p:cNvPicPr>
          <p:nvPr/>
        </p:nvPicPr>
        <p:blipFill>
          <a:blip r:embed="rId9">
            <a:extLst>
              <a:ext uri="{28A0092B-C50C-407E-A947-70E740481C1C}">
                <a14:useLocalDpi xmlns:a14="http://schemas.microsoft.com/office/drawing/2010/main" val="0"/>
              </a:ext>
            </a:extLst>
          </a:blip>
          <a:srcRect/>
          <a:stretch>
            <a:fillRect/>
          </a:stretch>
        </p:blipFill>
        <p:spPr bwMode="auto">
          <a:xfrm>
            <a:off x="0" y="-6350"/>
            <a:ext cx="9144000" cy="158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5" name="Picture 54" descr="Buttons (10).png"/>
          <p:cNvPicPr>
            <a:picLocks noChangeAspect="1"/>
          </p:cNvPicPr>
          <p:nvPr/>
        </p:nvPicPr>
        <p:blipFill>
          <a:blip r:embed="rId10" cstate="print"/>
          <a:stretch>
            <a:fillRect/>
          </a:stretch>
        </p:blipFill>
        <p:spPr>
          <a:xfrm>
            <a:off x="8675832" y="1752600"/>
            <a:ext cx="468168" cy="482210"/>
          </a:xfrm>
          <a:prstGeom prst="rect">
            <a:avLst/>
          </a:prstGeom>
          <a:ln>
            <a:noFill/>
          </a:ln>
          <a:effectLst>
            <a:outerShdw blurRad="190500" algn="tl" rotWithShape="0">
              <a:srgbClr val="000000">
                <a:alpha val="70000"/>
              </a:srgbClr>
            </a:outerShdw>
          </a:effectLst>
        </p:spPr>
      </p:pic>
      <p:sp>
        <p:nvSpPr>
          <p:cNvPr id="35" name="Rectangle 34"/>
          <p:cNvSpPr/>
          <p:nvPr/>
        </p:nvSpPr>
        <p:spPr>
          <a:xfrm>
            <a:off x="575000" y="2813125"/>
            <a:ext cx="7954392" cy="830997"/>
          </a:xfrm>
          <a:prstGeom prst="rect">
            <a:avLst/>
          </a:prstGeom>
        </p:spPr>
        <p:txBody>
          <a:bodyPr wrap="square">
            <a:spAutoFit/>
            <a:scene3d>
              <a:camera prst="orthographicFront"/>
              <a:lightRig rig="balanced" dir="t">
                <a:rot lat="0" lon="0" rev="2100000"/>
              </a:lightRig>
            </a:scene3d>
            <a:sp3d extrusionH="57150" prstMaterial="metal">
              <a:bevelT w="38100" h="25400"/>
              <a:contourClr>
                <a:schemeClr val="bg2"/>
              </a:contourClr>
            </a:sp3d>
          </a:bodyPr>
          <a:lstStyle/>
          <a:p>
            <a:pPr algn="just"/>
            <a:r>
              <a:rPr lang="en-US" sz="2400" b="1" dirty="0">
                <a:solidFill>
                  <a:schemeClr val="bg1"/>
                </a:solidFill>
                <a:latin typeface="Times New Roman" panose="02020603050405020304" pitchFamily="18" charset="0"/>
              </a:rPr>
              <a:t>A.</a:t>
            </a:r>
            <a:r>
              <a:rPr lang="vi-VN" sz="2400" b="1" dirty="0">
                <a:solidFill>
                  <a:schemeClr val="bg1"/>
                </a:solidFill>
                <a:latin typeface="Times New Roman" panose="02020603050405020304" pitchFamily="18" charset="0"/>
              </a:rPr>
              <a:t> Do cuộc đấu tranh của giai cấp vô sản chống lại sự bóc lột của giai cấp tư sản</a:t>
            </a:r>
            <a:r>
              <a:rPr lang="en-US" sz="2400" b="1" dirty="0">
                <a:solidFill>
                  <a:schemeClr val="bg1"/>
                </a:solidFill>
                <a:latin typeface="Times New Roman" panose="02020603050405020304" pitchFamily="18" charset="0"/>
              </a:rPr>
              <a:t>.</a:t>
            </a:r>
            <a:endParaRPr lang="vi-VN" sz="2400" b="1" dirty="0">
              <a:solidFill>
                <a:schemeClr val="bg1"/>
              </a:solidFill>
              <a:latin typeface="Times New Roman" panose="02020603050405020304" pitchFamily="18" charset="0"/>
            </a:endParaRPr>
          </a:p>
        </p:txBody>
      </p:sp>
      <p:sp>
        <p:nvSpPr>
          <p:cNvPr id="36" name="Rectangle 35"/>
          <p:cNvSpPr/>
          <p:nvPr/>
        </p:nvSpPr>
        <p:spPr>
          <a:xfrm>
            <a:off x="537824" y="3734666"/>
            <a:ext cx="8751758" cy="461665"/>
          </a:xfrm>
          <a:prstGeom prst="rect">
            <a:avLst/>
          </a:prstGeom>
        </p:spPr>
        <p:txBody>
          <a:bodyPr wrap="square">
            <a:spAutoFit/>
            <a:scene3d>
              <a:camera prst="orthographicFront"/>
              <a:lightRig rig="balanced" dir="t">
                <a:rot lat="0" lon="0" rev="2100000"/>
              </a:lightRig>
            </a:scene3d>
            <a:sp3d extrusionH="57150" prstMaterial="metal">
              <a:bevelT w="38100" h="25400"/>
              <a:contourClr>
                <a:schemeClr val="bg2"/>
              </a:contourClr>
            </a:sp3d>
          </a:bodyPr>
          <a:lstStyle/>
          <a:p>
            <a:r>
              <a:rPr lang="en-US" sz="2400" b="1" dirty="0">
                <a:solidFill>
                  <a:schemeClr val="bg1"/>
                </a:solidFill>
                <a:latin typeface="Times New Roman" panose="02020603050405020304" pitchFamily="18" charset="0"/>
              </a:rPr>
              <a:t>B.</a:t>
            </a:r>
            <a:r>
              <a:rPr lang="vi-VN" sz="2400" b="1" dirty="0">
                <a:solidFill>
                  <a:schemeClr val="bg1"/>
                </a:solidFill>
                <a:latin typeface="Times New Roman" panose="02020603050405020304" pitchFamily="18" charset="0"/>
              </a:rPr>
              <a:t> Do giai cấp công nhân ý thức được sứ mệnh lịch sử của mình</a:t>
            </a:r>
            <a:r>
              <a:rPr lang="en-US" sz="2400" b="1" dirty="0">
                <a:solidFill>
                  <a:schemeClr val="bg1"/>
                </a:solidFill>
                <a:latin typeface="Times New Roman" panose="02020603050405020304" pitchFamily="18" charset="0"/>
              </a:rPr>
              <a:t>.</a:t>
            </a:r>
            <a:endParaRPr lang="vi-VN" sz="2400" b="1" dirty="0">
              <a:solidFill>
                <a:schemeClr val="bg1"/>
              </a:solidFill>
              <a:latin typeface="Times New Roman" panose="02020603050405020304" pitchFamily="18" charset="0"/>
            </a:endParaRPr>
          </a:p>
        </p:txBody>
      </p:sp>
      <p:pic>
        <p:nvPicPr>
          <p:cNvPr id="2" name="10SECOND.avi">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11"/>
          <a:stretch>
            <a:fillRect/>
          </a:stretch>
        </p:blipFill>
        <p:spPr>
          <a:xfrm>
            <a:off x="7338884" y="125350"/>
            <a:ext cx="1829093" cy="1127909"/>
          </a:xfrm>
          <a:prstGeom prst="rect">
            <a:avLst/>
          </a:prstGeom>
        </p:spPr>
      </p:pic>
      <p:grpSp>
        <p:nvGrpSpPr>
          <p:cNvPr id="59" name="Group 58"/>
          <p:cNvGrpSpPr/>
          <p:nvPr/>
        </p:nvGrpSpPr>
        <p:grpSpPr>
          <a:xfrm>
            <a:off x="23978" y="1237299"/>
            <a:ext cx="9168608" cy="2368800"/>
            <a:chOff x="169400" y="1233382"/>
            <a:chExt cx="9023186" cy="1433618"/>
          </a:xfrm>
        </p:grpSpPr>
        <p:sp>
          <p:nvSpPr>
            <p:cNvPr id="18" name="Hexagon 17"/>
            <p:cNvSpPr/>
            <p:nvPr/>
          </p:nvSpPr>
          <p:spPr>
            <a:xfrm>
              <a:off x="580390" y="1233382"/>
              <a:ext cx="8059828" cy="943670"/>
            </a:xfrm>
            <a:prstGeom prst="hexagon">
              <a:avLst>
                <a:gd name="adj" fmla="val 15636"/>
                <a:gd name="vf" fmla="val 115470"/>
              </a:avLst>
            </a:prstGeom>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just">
                <a:tabLst>
                  <a:tab pos="1316038" algn="l"/>
                </a:tabLst>
              </a:pPr>
              <a:endParaRPr lang="en-US" sz="3600" dirty="0">
                <a:solidFill>
                  <a:srgbClr val="FFFF00"/>
                </a:solidFill>
                <a:latin typeface="Times New Roman" pitchFamily="18" charset="0"/>
                <a:cs typeface="Times New Roman" pitchFamily="18" charset="0"/>
              </a:endParaRPr>
            </a:p>
          </p:txBody>
        </p:sp>
        <p:cxnSp>
          <p:nvCxnSpPr>
            <p:cNvPr id="30" name="Straight Connector 29"/>
            <p:cNvCxnSpPr/>
            <p:nvPr/>
          </p:nvCxnSpPr>
          <p:spPr>
            <a:xfrm>
              <a:off x="8580813" y="2667000"/>
              <a:ext cx="611773"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 name="Straight Connector 2"/>
            <p:cNvCxnSpPr/>
            <p:nvPr/>
          </p:nvCxnSpPr>
          <p:spPr>
            <a:xfrm flipV="1">
              <a:off x="169400" y="1483416"/>
              <a:ext cx="520986" cy="673064"/>
            </a:xfrm>
            <a:prstGeom prst="line">
              <a:avLst/>
            </a:prstGeom>
          </p:spPr>
          <p:style>
            <a:lnRef idx="1">
              <a:schemeClr val="accent1"/>
            </a:lnRef>
            <a:fillRef idx="0">
              <a:schemeClr val="accent1"/>
            </a:fillRef>
            <a:effectRef idx="0">
              <a:schemeClr val="accent1"/>
            </a:effectRef>
            <a:fontRef idx="minor">
              <a:schemeClr val="tx1"/>
            </a:fontRef>
          </p:style>
        </p:cxnSp>
      </p:grpSp>
      <p:sp>
        <p:nvSpPr>
          <p:cNvPr id="11" name="Oval 10"/>
          <p:cNvSpPr/>
          <p:nvPr/>
        </p:nvSpPr>
        <p:spPr>
          <a:xfrm>
            <a:off x="0" y="1295400"/>
            <a:ext cx="1219200" cy="1085768"/>
          </a:xfrm>
          <a:prstGeom prst="ellipse">
            <a:avLst/>
          </a:prstGeom>
          <a:solidFill>
            <a:srgbClr val="FF0000"/>
          </a:solidFill>
          <a:ln>
            <a:noFill/>
          </a:ln>
          <a:effectLst>
            <a:glow rad="228600">
              <a:schemeClr val="accent1">
                <a:satMod val="175000"/>
                <a:alpha val="40000"/>
              </a:schemeClr>
            </a:glow>
          </a:effectLst>
          <a:scene3d>
            <a:camera prst="orthographicFront">
              <a:rot lat="0" lon="0" rev="0"/>
            </a:camera>
            <a:lightRig rig="glow" dir="t">
              <a:rot lat="0" lon="0" rev="14100000"/>
            </a:lightRig>
          </a:scene3d>
          <a:sp3d prstMaterial="softEdge">
            <a:bevelT w="127000" prst="artDeco"/>
          </a:sp3d>
        </p:spPr>
        <p:style>
          <a:lnRef idx="0">
            <a:schemeClr val="accent5"/>
          </a:lnRef>
          <a:fillRef idx="3">
            <a:schemeClr val="accent5"/>
          </a:fillRef>
          <a:effectRef idx="3">
            <a:schemeClr val="accent5"/>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4000" b="1" dirty="0">
                <a:solidFill>
                  <a:prstClr val="white"/>
                </a:solidFill>
                <a:latin typeface="Arial" pitchFamily="34" charset="0"/>
                <a:ea typeface="Tahoma" pitchFamily="34" charset="0"/>
                <a:cs typeface="Arial" pitchFamily="34" charset="0"/>
              </a:rPr>
              <a:t>6</a:t>
            </a:r>
          </a:p>
        </p:txBody>
      </p:sp>
      <p:sp>
        <p:nvSpPr>
          <p:cNvPr id="33" name="Action Button: Information 32">
            <a:hlinkClick r:id="rId12" action="ppaction://hlinksldjump" highlightClick="1"/>
          </p:cNvPr>
          <p:cNvSpPr/>
          <p:nvPr/>
        </p:nvSpPr>
        <p:spPr>
          <a:xfrm>
            <a:off x="8687752" y="2819400"/>
            <a:ext cx="456248" cy="304800"/>
          </a:xfrm>
          <a:prstGeom prst="actionButtonInformation">
            <a:avLst/>
          </a:prstGeom>
          <a:ln/>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sz="3200" dirty="0" err="1">
              <a:solidFill>
                <a:prstClr val="black"/>
              </a:solidFill>
              <a:latin typeface="Times New Roman" pitchFamily="18" charset="0"/>
              <a:cs typeface="Times New Roman" pitchFamily="18" charset="0"/>
            </a:endParaRPr>
          </a:p>
        </p:txBody>
      </p:sp>
      <p:sp>
        <p:nvSpPr>
          <p:cNvPr id="38" name="Rectangle 37"/>
          <p:cNvSpPr/>
          <p:nvPr/>
        </p:nvSpPr>
        <p:spPr>
          <a:xfrm>
            <a:off x="646138" y="5525176"/>
            <a:ext cx="7924815" cy="830997"/>
          </a:xfrm>
          <a:prstGeom prst="rect">
            <a:avLst/>
          </a:prstGeom>
        </p:spPr>
        <p:txBody>
          <a:bodyPr wrap="square">
            <a:spAutoFit/>
            <a:scene3d>
              <a:camera prst="orthographicFront"/>
              <a:lightRig rig="balanced" dir="t">
                <a:rot lat="0" lon="0" rev="2100000"/>
              </a:lightRig>
            </a:scene3d>
            <a:sp3d extrusionH="57150" prstMaterial="metal">
              <a:bevelT w="38100" h="25400"/>
              <a:contourClr>
                <a:schemeClr val="bg2"/>
              </a:contourClr>
            </a:sp3d>
          </a:bodyPr>
          <a:lstStyle/>
          <a:p>
            <a:pPr algn="just"/>
            <a:r>
              <a:rPr lang="en-US" sz="2400" b="1" dirty="0">
                <a:solidFill>
                  <a:schemeClr val="bg1"/>
                </a:solidFill>
                <a:latin typeface="Times New Roman" panose="02020603050405020304" pitchFamily="18" charset="0"/>
              </a:rPr>
              <a:t>D. </a:t>
            </a:r>
            <a:r>
              <a:rPr lang="vi-VN" sz="2400" b="1" dirty="0">
                <a:solidFill>
                  <a:schemeClr val="bg1"/>
                </a:solidFill>
                <a:latin typeface="Times New Roman" panose="02020603050405020304" pitchFamily="18" charset="0"/>
              </a:rPr>
              <a:t>Do mâu thuẫn gay gắt giữa lực lượng sản xuất mang tính xã hội hoá cao với tính chất tư nhân tư bản chủ nghĩa</a:t>
            </a:r>
            <a:r>
              <a:rPr lang="en-US" sz="2400" b="1" dirty="0">
                <a:solidFill>
                  <a:schemeClr val="bg1"/>
                </a:solidFill>
                <a:latin typeface="Times New Roman" panose="02020603050405020304" pitchFamily="18" charset="0"/>
              </a:rPr>
              <a:t>.</a:t>
            </a:r>
            <a:endParaRPr lang="vi-VN" sz="2400" b="1" dirty="0">
              <a:solidFill>
                <a:schemeClr val="bg1"/>
              </a:solidFill>
              <a:latin typeface="Times New Roman" panose="02020603050405020304" pitchFamily="18" charset="0"/>
            </a:endParaRPr>
          </a:p>
        </p:txBody>
      </p:sp>
      <p:sp>
        <p:nvSpPr>
          <p:cNvPr id="4" name="Rectangle 3"/>
          <p:cNvSpPr/>
          <p:nvPr/>
        </p:nvSpPr>
        <p:spPr>
          <a:xfrm>
            <a:off x="1125230" y="1443746"/>
            <a:ext cx="7663120" cy="1384995"/>
          </a:xfrm>
          <a:prstGeom prst="rect">
            <a:avLst/>
          </a:prstGeom>
        </p:spPr>
        <p:txBody>
          <a:bodyPr wrap="square">
            <a:spAutoFit/>
          </a:bodyPr>
          <a:lstStyle/>
          <a:p>
            <a:r>
              <a:rPr lang="vi-VN" sz="2800" b="1" dirty="0">
                <a:solidFill>
                  <a:srgbClr val="FFFF00"/>
                </a:solidFill>
                <a:latin typeface="Times New Roman" panose="02020603050405020304" pitchFamily="18" charset="0"/>
              </a:rPr>
              <a:t>Nguyên nhân sâu xa của cuộc cách mạng xã hội chủ nghĩa </a:t>
            </a:r>
            <a:r>
              <a:rPr lang="en-US" sz="2800" b="1" dirty="0" err="1">
                <a:solidFill>
                  <a:srgbClr val="FFFF00"/>
                </a:solidFill>
                <a:latin typeface="Times New Roman" panose="02020603050405020304" pitchFamily="18" charset="0"/>
              </a:rPr>
              <a:t>là</a:t>
            </a:r>
            <a:r>
              <a:rPr lang="en-US" sz="2800" b="1" dirty="0">
                <a:solidFill>
                  <a:srgbClr val="FFFF00"/>
                </a:solidFill>
                <a:latin typeface="Times New Roman" panose="02020603050405020304" pitchFamily="18" charset="0"/>
              </a:rPr>
              <a:t> </a:t>
            </a:r>
            <a:r>
              <a:rPr lang="en-US" sz="2800" b="1" dirty="0" err="1">
                <a:solidFill>
                  <a:srgbClr val="FFFF00"/>
                </a:solidFill>
                <a:latin typeface="Times New Roman" panose="02020603050405020304" pitchFamily="18" charset="0"/>
              </a:rPr>
              <a:t>gì</a:t>
            </a:r>
            <a:r>
              <a:rPr lang="en-US" sz="2800" b="1" dirty="0">
                <a:solidFill>
                  <a:srgbClr val="FFFF00"/>
                </a:solidFill>
                <a:latin typeface="Times New Roman" panose="02020603050405020304" pitchFamily="18" charset="0"/>
              </a:rPr>
              <a:t>?</a:t>
            </a:r>
            <a:endParaRPr lang="vi-VN" sz="2800" b="1" dirty="0">
              <a:solidFill>
                <a:srgbClr val="FFFF00"/>
              </a:solidFill>
              <a:latin typeface="Times New Roman" panose="02020603050405020304" pitchFamily="18" charset="0"/>
            </a:endParaRPr>
          </a:p>
          <a:p>
            <a:endParaRPr lang="vi-VN" sz="2800" b="1" dirty="0">
              <a:solidFill>
                <a:srgbClr val="FFFF00"/>
              </a:solidFill>
              <a:latin typeface="Times New Roman" panose="02020603050405020304" pitchFamily="18" charset="0"/>
            </a:endParaRPr>
          </a:p>
        </p:txBody>
      </p:sp>
    </p:spTree>
    <p:extLst>
      <p:ext uri="{BB962C8B-B14F-4D97-AF65-F5344CB8AC3E}">
        <p14:creationId xmlns:p14="http://schemas.microsoft.com/office/powerpoint/2010/main" val="24303863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arn(inVertical)">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59"/>
                                        </p:tgtEl>
                                        <p:attrNameLst>
                                          <p:attrName>style.visibility</p:attrName>
                                        </p:attrNameLst>
                                      </p:cBhvr>
                                      <p:to>
                                        <p:strVal val="visible"/>
                                      </p:to>
                                    </p:set>
                                    <p:animEffect transition="in" filter="wipe(up)">
                                      <p:cBhvr>
                                        <p:cTn id="12" dur="500"/>
                                        <p:tgtEl>
                                          <p:spTgt spid="59"/>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circle(in)">
                                      <p:cBhvr>
                                        <p:cTn id="17" dur="20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5"/>
                                        </p:tgtEl>
                                        <p:attrNameLst>
                                          <p:attrName>style.visibility</p:attrName>
                                        </p:attrNameLst>
                                      </p:cBhvr>
                                      <p:to>
                                        <p:strVal val="visible"/>
                                      </p:to>
                                    </p:set>
                                    <p:animEffect transition="in" filter="fade">
                                      <p:cBhvr>
                                        <p:cTn id="22" dur="500"/>
                                        <p:tgtEl>
                                          <p:spTgt spid="35"/>
                                        </p:tgtEl>
                                      </p:cBhvr>
                                    </p:animEffect>
                                  </p:childTnLst>
                                  <p:subTnLst>
                                    <p:audio>
                                      <p:cMediaNode>
                                        <p:cTn display="0" masterRel="sameClick">
                                          <p:stCondLst>
                                            <p:cond evt="begin" delay="0">
                                              <p:tn val="20"/>
                                            </p:cond>
                                          </p:stCondLst>
                                          <p:endCondLst>
                                            <p:cond evt="onStopAudio" delay="0">
                                              <p:tgtEl>
                                                <p:sldTgt/>
                                              </p:tgtEl>
                                            </p:cond>
                                          </p:endCondLst>
                                        </p:cTn>
                                        <p:tgtEl>
                                          <p:sndTgt r:embed="rId5" name="hammer.wav"/>
                                        </p:tgtEl>
                                      </p:cMediaNode>
                                    </p:audio>
                                  </p:sub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6"/>
                                        </p:tgtEl>
                                        <p:attrNameLst>
                                          <p:attrName>style.visibility</p:attrName>
                                        </p:attrNameLst>
                                      </p:cBhvr>
                                      <p:to>
                                        <p:strVal val="visible"/>
                                      </p:to>
                                    </p:set>
                                  </p:childTnLst>
                                  <p:subTnLst>
                                    <p:audio>
                                      <p:cMediaNode>
                                        <p:cTn display="0" masterRel="sameClick">
                                          <p:stCondLst>
                                            <p:cond evt="begin" delay="0">
                                              <p:tn val="25"/>
                                            </p:cond>
                                          </p:stCondLst>
                                          <p:endCondLst>
                                            <p:cond evt="onStopAudio" delay="0">
                                              <p:tgtEl>
                                                <p:sldTgt/>
                                              </p:tgtEl>
                                            </p:cond>
                                          </p:endCondLst>
                                        </p:cTn>
                                        <p:tgtEl>
                                          <p:sndTgt r:embed="rId5" name="hammer.wav"/>
                                        </p:tgtEl>
                                      </p:cMediaNode>
                                    </p:audio>
                                  </p:sub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79"/>
                                        </p:tgtEl>
                                        <p:attrNameLst>
                                          <p:attrName>style.visibility</p:attrName>
                                        </p:attrNameLst>
                                      </p:cBhvr>
                                      <p:to>
                                        <p:strVal val="visible"/>
                                      </p:to>
                                    </p:set>
                                  </p:childTnLst>
                                  <p:subTnLst>
                                    <p:audio>
                                      <p:cMediaNode>
                                        <p:cTn display="0" masterRel="sameClick">
                                          <p:stCondLst>
                                            <p:cond evt="begin" delay="0">
                                              <p:tn val="29"/>
                                            </p:cond>
                                          </p:stCondLst>
                                          <p:endCondLst>
                                            <p:cond evt="onStopAudio" delay="0">
                                              <p:tgtEl>
                                                <p:sldTgt/>
                                              </p:tgtEl>
                                            </p:cond>
                                          </p:endCondLst>
                                        </p:cTn>
                                        <p:tgtEl>
                                          <p:sndTgt r:embed="rId5" name="hammer.wav"/>
                                        </p:tgtEl>
                                      </p:cMediaNode>
                                    </p:audio>
                                  </p:sub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38"/>
                                        </p:tgtEl>
                                        <p:attrNameLst>
                                          <p:attrName>style.visibility</p:attrName>
                                        </p:attrNameLst>
                                      </p:cBhvr>
                                      <p:to>
                                        <p:strVal val="visible"/>
                                      </p:to>
                                    </p:set>
                                    <p:animEffect transition="in" filter="fade">
                                      <p:cBhvr>
                                        <p:cTn id="35" dur="500"/>
                                        <p:tgtEl>
                                          <p:spTgt spid="38"/>
                                        </p:tgtEl>
                                      </p:cBhvr>
                                    </p:animEffect>
                                  </p:childTnLst>
                                  <p:subTnLst>
                                    <p:audio>
                                      <p:cMediaNode>
                                        <p:cTn display="0" masterRel="sameClick">
                                          <p:stCondLst>
                                            <p:cond evt="begin" delay="0">
                                              <p:tn val="33"/>
                                            </p:cond>
                                          </p:stCondLst>
                                          <p:endCondLst>
                                            <p:cond evt="onStopAudio" delay="0">
                                              <p:tgtEl>
                                                <p:sldTgt/>
                                              </p:tgtEl>
                                            </p:cond>
                                          </p:endCondLst>
                                        </p:cTn>
                                        <p:tgtEl>
                                          <p:sndTgt r:embed="rId5" name="hammer.wav"/>
                                        </p:tgtEl>
                                      </p:cMediaNode>
                                    </p:audio>
                                  </p:subTnLst>
                                </p:cTn>
                              </p:par>
                            </p:childTnLst>
                          </p:cTn>
                        </p:par>
                      </p:childTnLst>
                    </p:cTn>
                  </p:par>
                  <p:par>
                    <p:cTn id="36" fill="hold">
                      <p:stCondLst>
                        <p:cond delay="indefinite"/>
                      </p:stCondLst>
                      <p:childTnLst>
                        <p:par>
                          <p:cTn id="37" fill="hold">
                            <p:stCondLst>
                              <p:cond delay="0"/>
                            </p:stCondLst>
                            <p:childTnLst>
                              <p:par>
                                <p:cTn id="38" presetID="1" presetClass="entr" presetSubtype="0" fill="hold" grpId="0" nodeType="clickEffect">
                                  <p:stCondLst>
                                    <p:cond delay="0"/>
                                  </p:stCondLst>
                                  <p:childTnLst>
                                    <p:set>
                                      <p:cBhvr>
                                        <p:cTn id="39" dur="1" fill="hold">
                                          <p:stCondLst>
                                            <p:cond delay="0"/>
                                          </p:stCondLst>
                                        </p:cTn>
                                        <p:tgtEl>
                                          <p:spTgt spid="76"/>
                                        </p:tgtEl>
                                        <p:attrNameLst>
                                          <p:attrName>style.visibility</p:attrName>
                                        </p:attrNameLst>
                                      </p:cBhvr>
                                      <p:to>
                                        <p:strVal val="visible"/>
                                      </p:to>
                                    </p:set>
                                  </p:childTnLst>
                                  <p:subTnLst>
                                    <p:audio>
                                      <p:cMediaNode>
                                        <p:cTn display="0" masterRel="sameClick">
                                          <p:stCondLst>
                                            <p:cond evt="begin" delay="0">
                                              <p:tn val="38"/>
                                            </p:cond>
                                          </p:stCondLst>
                                          <p:endCondLst>
                                            <p:cond evt="onStopAudio" delay="0">
                                              <p:tgtEl>
                                                <p:sldTgt/>
                                              </p:tgtEl>
                                            </p:cond>
                                          </p:endCondLst>
                                        </p:cTn>
                                        <p:tgtEl>
                                          <p:sndTgt r:embed="rId6" name="type.wav"/>
                                        </p:tgtEl>
                                      </p:cMediaNode>
                                    </p:audio>
                                  </p:subTnLst>
                                </p:cTn>
                              </p:par>
                            </p:childTnLst>
                          </p:cTn>
                        </p:par>
                      </p:childTnLst>
                    </p:cTn>
                  </p:par>
                  <p:par>
                    <p:cTn id="40" fill="hold">
                      <p:stCondLst>
                        <p:cond delay="indefinite"/>
                      </p:stCondLst>
                      <p:childTnLst>
                        <p:par>
                          <p:cTn id="41" fill="hold">
                            <p:stCondLst>
                              <p:cond delay="0"/>
                            </p:stCondLst>
                            <p:childTnLst>
                              <p:par>
                                <p:cTn id="42" presetID="21" presetClass="emph" presetSubtype="0" repeatCount="indefinite" fill="hold" grpId="1" nodeType="clickEffect">
                                  <p:stCondLst>
                                    <p:cond delay="0"/>
                                  </p:stCondLst>
                                  <p:childTnLst>
                                    <p:animClr clrSpc="hsl" dir="cw">
                                      <p:cBhvr override="childStyle">
                                        <p:cTn id="43" dur="1000" fill="hold"/>
                                        <p:tgtEl>
                                          <p:spTgt spid="76"/>
                                        </p:tgtEl>
                                        <p:attrNameLst>
                                          <p:attrName>style.color</p:attrName>
                                        </p:attrNameLst>
                                      </p:cBhvr>
                                      <p:by>
                                        <p:hsl h="7200000" s="0" l="0"/>
                                      </p:by>
                                    </p:animClr>
                                    <p:animClr clrSpc="hsl" dir="cw">
                                      <p:cBhvr>
                                        <p:cTn id="44" dur="1000" fill="hold"/>
                                        <p:tgtEl>
                                          <p:spTgt spid="76"/>
                                        </p:tgtEl>
                                        <p:attrNameLst>
                                          <p:attrName>fillcolor</p:attrName>
                                        </p:attrNameLst>
                                      </p:cBhvr>
                                      <p:by>
                                        <p:hsl h="7200000" s="0" l="0"/>
                                      </p:by>
                                    </p:animClr>
                                    <p:animClr clrSpc="hsl" dir="cw">
                                      <p:cBhvr>
                                        <p:cTn id="45" dur="1000" fill="hold"/>
                                        <p:tgtEl>
                                          <p:spTgt spid="76"/>
                                        </p:tgtEl>
                                        <p:attrNameLst>
                                          <p:attrName>stroke.color</p:attrName>
                                        </p:attrNameLst>
                                      </p:cBhvr>
                                      <p:by>
                                        <p:hsl h="7200000" s="0" l="0"/>
                                      </p:by>
                                    </p:animClr>
                                    <p:set>
                                      <p:cBhvr>
                                        <p:cTn id="46" dur="1000" fill="hold"/>
                                        <p:tgtEl>
                                          <p:spTgt spid="76"/>
                                        </p:tgtEl>
                                        <p:attrNameLst>
                                          <p:attrName>fill.type</p:attrName>
                                        </p:attrNameLst>
                                      </p:cBhvr>
                                      <p:to>
                                        <p:strVal val="solid"/>
                                      </p:to>
                                    </p:set>
                                  </p:childTnLst>
                                  <p:subTnLst>
                                    <p:audio>
                                      <p:cMediaNode>
                                        <p:cTn display="0" masterRel="sameClick">
                                          <p:stCondLst>
                                            <p:cond evt="begin" delay="0">
                                              <p:tn val="42"/>
                                            </p:cond>
                                          </p:stCondLst>
                                          <p:endCondLst>
                                            <p:cond evt="onStopAudio" delay="0">
                                              <p:tgtEl>
                                                <p:sldTgt/>
                                              </p:tgtEl>
                                            </p:cond>
                                          </p:endCondLst>
                                        </p:cTn>
                                        <p:tgtEl>
                                          <p:sndTgt r:embed="rId7" name="drumroll.wav"/>
                                        </p:tgtEl>
                                      </p:cMediaNode>
                                    </p:audio>
                                  </p:subTnLst>
                                </p:cTn>
                              </p:par>
                            </p:childTnLst>
                          </p:cTn>
                        </p:par>
                      </p:childTnLst>
                    </p:cTn>
                  </p:par>
                </p:childTnLst>
              </p:cTn>
              <p:prevCondLst>
                <p:cond evt="onPrev" delay="0">
                  <p:tgtEl>
                    <p:sldTgt/>
                  </p:tgtEl>
                </p:cond>
              </p:prevCondLst>
              <p:nextCondLst>
                <p:cond evt="onNext" delay="0">
                  <p:tgtEl>
                    <p:sldTgt/>
                  </p:tgtEl>
                </p:cond>
              </p:nextCondLst>
            </p:seq>
            <p:video>
              <p:cMediaNode vol="80000">
                <p:cTn id="47" fill="hold" display="0">
                  <p:stCondLst>
                    <p:cond delay="indefinite"/>
                  </p:stCondLst>
                </p:cTn>
                <p:tgtEl>
                  <p:spTgt spid="2"/>
                </p:tgtEl>
              </p:cMediaNode>
            </p:video>
            <p:seq concurrent="1" nextAc="seek">
              <p:cTn id="48" restart="whenNotActive" fill="hold" evtFilter="cancelBubble" nodeType="interactiveSeq">
                <p:stCondLst>
                  <p:cond evt="onClick" delay="0">
                    <p:tgtEl>
                      <p:spTgt spid="55"/>
                    </p:tgtEl>
                  </p:cond>
                </p:stCondLst>
                <p:endSync evt="end" delay="0">
                  <p:rtn val="all"/>
                </p:endSync>
                <p:childTnLst>
                  <p:par>
                    <p:cTn id="49" fill="hold">
                      <p:stCondLst>
                        <p:cond delay="0"/>
                      </p:stCondLst>
                      <p:childTnLst>
                        <p:par>
                          <p:cTn id="50" fill="hold">
                            <p:stCondLst>
                              <p:cond delay="0"/>
                            </p:stCondLst>
                            <p:childTnLst>
                              <p:par>
                                <p:cTn id="51" presetID="2" presetClass="mediacall" presetSubtype="0" fill="hold" nodeType="clickEffect">
                                  <p:stCondLst>
                                    <p:cond delay="0"/>
                                  </p:stCondLst>
                                  <p:childTnLst>
                                    <p:cmd type="call" cmd="togglePause">
                                      <p:cBhvr>
                                        <p:cTn id="52" dur="1" fill="hold"/>
                                        <p:tgtEl>
                                          <p:spTgt spid="2"/>
                                        </p:tgtEl>
                                      </p:cBhvr>
                                    </p:cmd>
                                  </p:childTnLst>
                                </p:cTn>
                              </p:par>
                            </p:childTnLst>
                          </p:cTn>
                        </p:par>
                      </p:childTnLst>
                    </p:cTn>
                  </p:par>
                </p:childTnLst>
              </p:cTn>
              <p:nextCondLst>
                <p:cond evt="onClick" delay="0">
                  <p:tgtEl>
                    <p:spTgt spid="55"/>
                  </p:tgtEl>
                </p:cond>
              </p:nextCondLst>
            </p:seq>
          </p:childTnLst>
        </p:cTn>
      </p:par>
    </p:tnLst>
    <p:bldLst>
      <p:bldP spid="76" grpId="0" animBg="1"/>
      <p:bldP spid="76" grpId="1" animBg="1"/>
      <p:bldP spid="79" grpId="0"/>
      <p:bldP spid="35" grpId="0"/>
      <p:bldP spid="36" grpId="0"/>
      <p:bldP spid="11" grpId="0" animBg="1"/>
      <p:bldP spid="38" grpId="0"/>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10">
            <a:lum/>
          </a:blip>
          <a:srcRect/>
          <a:stretch>
            <a:fillRect l="-10000" r="-10000"/>
          </a:stretch>
        </a:blipFill>
        <a:effectLst/>
      </p:bgPr>
    </p:bg>
    <p:spTree>
      <p:nvGrpSpPr>
        <p:cNvPr id="1" name=""/>
        <p:cNvGrpSpPr/>
        <p:nvPr/>
      </p:nvGrpSpPr>
      <p:grpSpPr>
        <a:xfrm>
          <a:off x="0" y="0"/>
          <a:ext cx="0" cy="0"/>
          <a:chOff x="0" y="0"/>
          <a:chExt cx="0" cy="0"/>
        </a:xfrm>
      </p:grpSpPr>
      <p:sp>
        <p:nvSpPr>
          <p:cNvPr id="79" name="Rectangle 78"/>
          <p:cNvSpPr/>
          <p:nvPr/>
        </p:nvSpPr>
        <p:spPr>
          <a:xfrm>
            <a:off x="403441" y="5020585"/>
            <a:ext cx="8427262" cy="830997"/>
          </a:xfrm>
          <a:prstGeom prst="rect">
            <a:avLst/>
          </a:prstGeom>
        </p:spPr>
        <p:txBody>
          <a:bodyPr wrap="square">
            <a:spAutoFit/>
            <a:scene3d>
              <a:camera prst="orthographicFront"/>
              <a:lightRig rig="balanced" dir="t">
                <a:rot lat="0" lon="0" rev="2100000"/>
              </a:lightRig>
            </a:scene3d>
            <a:sp3d extrusionH="57150" prstMaterial="metal">
              <a:bevelT w="38100" h="25400"/>
              <a:contourClr>
                <a:schemeClr val="bg2"/>
              </a:contourClr>
            </a:sp3d>
          </a:bodyPr>
          <a:lstStyle/>
          <a:p>
            <a:r>
              <a:rPr lang="en-US" sz="2400" dirty="0">
                <a:solidFill>
                  <a:schemeClr val="bg1"/>
                </a:solidFill>
                <a:latin typeface="Times New Roman" panose="02020603050405020304" pitchFamily="18" charset="0"/>
                <a:cs typeface="Times New Roman" panose="02020603050405020304" pitchFamily="18" charset="0"/>
              </a:rPr>
              <a:t>C. </a:t>
            </a:r>
            <a:r>
              <a:rPr lang="en-US" sz="2400" dirty="0" err="1">
                <a:solidFill>
                  <a:schemeClr val="bg1"/>
                </a:solidFill>
                <a:latin typeface="Times New Roman" panose="02020603050405020304" pitchFamily="18" charset="0"/>
                <a:cs typeface="Times New Roman" panose="02020603050405020304" pitchFamily="18" charset="0"/>
              </a:rPr>
              <a:t>Thuyết</a:t>
            </a:r>
            <a:r>
              <a:rPr lang="en-US" sz="2400" dirty="0">
                <a:solidFill>
                  <a:schemeClr val="bg1"/>
                </a:solidFill>
                <a:latin typeface="Times New Roman" panose="02020603050405020304" pitchFamily="18" charset="0"/>
                <a:cs typeface="Times New Roman" panose="02020603050405020304" pitchFamily="18" charset="0"/>
              </a:rPr>
              <a:t> di </a:t>
            </a:r>
            <a:r>
              <a:rPr lang="en-US" sz="2400" dirty="0" err="1">
                <a:solidFill>
                  <a:schemeClr val="bg1"/>
                </a:solidFill>
                <a:latin typeface="Times New Roman" panose="02020603050405020304" pitchFamily="18" charset="0"/>
                <a:cs typeface="Times New Roman" panose="02020603050405020304" pitchFamily="18" charset="0"/>
              </a:rPr>
              <a:t>truyền</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của</a:t>
            </a:r>
            <a:r>
              <a:rPr lang="en-US" sz="2400" dirty="0">
                <a:solidFill>
                  <a:schemeClr val="bg1"/>
                </a:solidFill>
                <a:latin typeface="Times New Roman" panose="02020603050405020304" pitchFamily="18" charset="0"/>
                <a:cs typeface="Times New Roman" panose="02020603050405020304" pitchFamily="18" charset="0"/>
              </a:rPr>
              <a:t> Mendel, </a:t>
            </a:r>
            <a:r>
              <a:rPr lang="en-US" sz="2400" dirty="0" err="1">
                <a:solidFill>
                  <a:schemeClr val="bg1"/>
                </a:solidFill>
                <a:latin typeface="Times New Roman" panose="02020603050405020304" pitchFamily="18" charset="0"/>
                <a:cs typeface="Times New Roman" panose="02020603050405020304" pitchFamily="18" charset="0"/>
              </a:rPr>
              <a:t>Định</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đề</a:t>
            </a:r>
            <a:r>
              <a:rPr lang="en-US" sz="2400" dirty="0">
                <a:solidFill>
                  <a:schemeClr val="bg1"/>
                </a:solidFill>
                <a:latin typeface="Times New Roman" panose="02020603050405020304" pitchFamily="18" charset="0"/>
                <a:cs typeface="Times New Roman" panose="02020603050405020304" pitchFamily="18" charset="0"/>
              </a:rPr>
              <a:t> Euclide </a:t>
            </a:r>
            <a:r>
              <a:rPr lang="en-US" sz="2400" dirty="0" err="1">
                <a:solidFill>
                  <a:schemeClr val="bg1"/>
                </a:solidFill>
                <a:latin typeface="Times New Roman" panose="02020603050405020304" pitchFamily="18" charset="0"/>
                <a:cs typeface="Times New Roman" panose="02020603050405020304" pitchFamily="18" charset="0"/>
              </a:rPr>
              <a:t>và</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Học</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thuyết</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tiến</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hóa</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của</a:t>
            </a:r>
            <a:r>
              <a:rPr lang="en-US" sz="2400" dirty="0">
                <a:solidFill>
                  <a:schemeClr val="bg1"/>
                </a:solidFill>
                <a:latin typeface="Times New Roman" panose="02020603050405020304" pitchFamily="18" charset="0"/>
                <a:cs typeface="Times New Roman" panose="02020603050405020304" pitchFamily="18" charset="0"/>
              </a:rPr>
              <a:t> Darwin </a:t>
            </a:r>
            <a:endParaRPr lang="en-US" sz="2400" b="1" dirty="0">
              <a:ln w="50800"/>
              <a:solidFill>
                <a:schemeClr val="bg1"/>
              </a:solidFill>
              <a:latin typeface="Times New Roman" pitchFamily="18" charset="0"/>
              <a:ea typeface="Tahoma" pitchFamily="34" charset="0"/>
              <a:cs typeface="Times New Roman" pitchFamily="18" charset="0"/>
            </a:endParaRPr>
          </a:p>
        </p:txBody>
      </p:sp>
      <p:sp>
        <p:nvSpPr>
          <p:cNvPr id="76" name="Hexagon 75"/>
          <p:cNvSpPr/>
          <p:nvPr/>
        </p:nvSpPr>
        <p:spPr>
          <a:xfrm>
            <a:off x="266700" y="4079022"/>
            <a:ext cx="8394093" cy="888836"/>
          </a:xfrm>
          <a:prstGeom prst="hexagon">
            <a:avLst>
              <a:gd name="adj" fmla="val 43803"/>
              <a:gd name="vf" fmla="val 115470"/>
            </a:avLst>
          </a:prstGeom>
          <a:ln/>
        </p:spPr>
        <p:style>
          <a:lnRef idx="3">
            <a:schemeClr val="lt1"/>
          </a:lnRef>
          <a:fillRef idx="1">
            <a:schemeClr val="accent6"/>
          </a:fillRef>
          <a:effectRef idx="1">
            <a:schemeClr val="accent6"/>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sp3d extrusionH="57150">
              <a:bevelT w="38100" h="38100" prst="angle"/>
            </a:sp3d>
          </a:bodyPr>
          <a:lstStyle/>
          <a:p>
            <a:r>
              <a:rPr lang="en-US" sz="2700" dirty="0">
                <a:solidFill>
                  <a:prstClr val="white"/>
                </a:solidFill>
                <a:latin typeface="Times New Roman" pitchFamily="18" charset="0"/>
                <a:cs typeface="Times New Roman" pitchFamily="18" charset="0"/>
              </a:rPr>
              <a:t>  </a:t>
            </a:r>
            <a:endParaRPr lang="en-US" sz="2700" b="1" dirty="0">
              <a:solidFill>
                <a:prstClr val="white"/>
              </a:solidFill>
              <a:latin typeface="Times New Roman" pitchFamily="18" charset="0"/>
              <a:ea typeface="Tahoma" pitchFamily="34" charset="0"/>
              <a:cs typeface="Times New Roman" pitchFamily="18" charset="0"/>
            </a:endParaRPr>
          </a:p>
        </p:txBody>
      </p:sp>
      <p:sp>
        <p:nvSpPr>
          <p:cNvPr id="19" name="Rectangle 18"/>
          <p:cNvSpPr/>
          <p:nvPr/>
        </p:nvSpPr>
        <p:spPr>
          <a:xfrm>
            <a:off x="1476" y="152400"/>
            <a:ext cx="4320733" cy="830997"/>
          </a:xfrm>
          <a:prstGeom prst="rect">
            <a:avLst/>
          </a:prstGeom>
          <a:noFill/>
          <a:ln>
            <a:noFill/>
          </a:ln>
          <a:effectLst>
            <a:outerShdw blurRad="127000" dist="38100" dir="2700000" algn="ctr">
              <a:srgbClr val="000000">
                <a:alpha val="45000"/>
              </a:srgbClr>
            </a:outerShdw>
          </a:effectLst>
        </p:spPr>
        <p:txBody>
          <a:bodyPr wrap="square" lIns="91440" tIns="45720" rIns="91440" bIns="45720">
            <a:spAutoFit/>
            <a:scene3d>
              <a:camera prst="orthographicFront"/>
              <a:lightRig rig="glow" dir="tl">
                <a:rot lat="0" lon="0" rev="5400000"/>
              </a:lightRig>
            </a:scene3d>
            <a:sp3d contourW="12700">
              <a:bevelT w="25400" h="25400"/>
              <a:contourClr>
                <a:schemeClr val="accent6">
                  <a:shade val="73000"/>
                </a:schemeClr>
              </a:contourClr>
            </a:sp3d>
          </a:bodyPr>
          <a:lstStyle/>
          <a:p>
            <a:pPr algn="ctr"/>
            <a:r>
              <a:rPr lang="en-US" sz="4800" b="1" dirty="0">
                <a:ln w="11430"/>
                <a:gradFill>
                  <a:gsLst>
                    <a:gs pos="0">
                      <a:srgbClr val="F79646">
                        <a:tint val="90000"/>
                        <a:satMod val="120000"/>
                      </a:srgbClr>
                    </a:gs>
                    <a:gs pos="25000">
                      <a:srgbClr val="F79646">
                        <a:tint val="93000"/>
                        <a:satMod val="120000"/>
                      </a:srgbClr>
                    </a:gs>
                    <a:gs pos="50000">
                      <a:srgbClr val="F79646">
                        <a:shade val="89000"/>
                        <a:satMod val="110000"/>
                      </a:srgbClr>
                    </a:gs>
                    <a:gs pos="75000">
                      <a:srgbClr val="F79646">
                        <a:tint val="93000"/>
                        <a:satMod val="120000"/>
                      </a:srgbClr>
                    </a:gs>
                    <a:gs pos="100000">
                      <a:srgbClr val="F79646">
                        <a:tint val="90000"/>
                        <a:satMod val="120000"/>
                      </a:srgbClr>
                    </a:gs>
                  </a:gsLst>
                  <a:lin ang="5400000"/>
                </a:gradFill>
                <a:effectLst>
                  <a:glow rad="228600">
                    <a:srgbClr val="4F81BD">
                      <a:satMod val="175000"/>
                      <a:alpha val="40000"/>
                    </a:srgbClr>
                  </a:glow>
                  <a:outerShdw blurRad="80000" dist="40000" dir="5040000" algn="tl">
                    <a:srgbClr val="000000">
                      <a:alpha val="30000"/>
                    </a:srgbClr>
                  </a:outerShdw>
                  <a:reflection blurRad="6350" stA="55000" endA="300" endPos="45500" dir="5400000" sy="-100000" algn="bl" rotWithShape="0"/>
                </a:effectLst>
              </a:rPr>
              <a:t>ÔN TẬP</a:t>
            </a:r>
          </a:p>
        </p:txBody>
      </p:sp>
      <p:pic>
        <p:nvPicPr>
          <p:cNvPr id="25" name="Picture 9" descr="Animate"/>
          <p:cNvPicPr>
            <a:picLocks noChangeAspect="1" noChangeArrowheads="1" noCrop="1"/>
          </p:cNvPicPr>
          <p:nvPr/>
        </p:nvPicPr>
        <p:blipFill>
          <a:blip r:embed="rId11">
            <a:extLst>
              <a:ext uri="{28A0092B-C50C-407E-A947-70E740481C1C}">
                <a14:useLocalDpi xmlns:a14="http://schemas.microsoft.com/office/drawing/2010/main" val="0"/>
              </a:ext>
            </a:extLst>
          </a:blip>
          <a:srcRect/>
          <a:stretch>
            <a:fillRect/>
          </a:stretch>
        </p:blipFill>
        <p:spPr bwMode="auto">
          <a:xfrm>
            <a:off x="23978" y="1173884"/>
            <a:ext cx="9144000" cy="158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 name="Picture 9" descr="Animate"/>
          <p:cNvPicPr>
            <a:picLocks noChangeAspect="1" noChangeArrowheads="1" noCrop="1"/>
          </p:cNvPicPr>
          <p:nvPr/>
        </p:nvPicPr>
        <p:blipFill>
          <a:blip r:embed="rId11">
            <a:extLst>
              <a:ext uri="{28A0092B-C50C-407E-A947-70E740481C1C}">
                <a14:useLocalDpi xmlns:a14="http://schemas.microsoft.com/office/drawing/2010/main" val="0"/>
              </a:ext>
            </a:extLst>
          </a:blip>
          <a:srcRect/>
          <a:stretch>
            <a:fillRect/>
          </a:stretch>
        </p:blipFill>
        <p:spPr bwMode="auto">
          <a:xfrm>
            <a:off x="0" y="-6350"/>
            <a:ext cx="9144000" cy="158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5" name="Picture 54" descr="Buttons (10).png"/>
          <p:cNvPicPr>
            <a:picLocks noChangeAspect="1"/>
          </p:cNvPicPr>
          <p:nvPr/>
        </p:nvPicPr>
        <p:blipFill>
          <a:blip r:embed="rId12" cstate="print"/>
          <a:stretch>
            <a:fillRect/>
          </a:stretch>
        </p:blipFill>
        <p:spPr>
          <a:xfrm>
            <a:off x="8607784" y="1732540"/>
            <a:ext cx="482689" cy="497167"/>
          </a:xfrm>
          <a:prstGeom prst="rect">
            <a:avLst/>
          </a:prstGeom>
          <a:ln>
            <a:noFill/>
          </a:ln>
          <a:effectLst>
            <a:outerShdw blurRad="190500" algn="tl" rotWithShape="0">
              <a:srgbClr val="000000">
                <a:alpha val="70000"/>
              </a:srgbClr>
            </a:outerShdw>
          </a:effectLst>
        </p:spPr>
      </p:pic>
      <p:grpSp>
        <p:nvGrpSpPr>
          <p:cNvPr id="20" name="Group 19"/>
          <p:cNvGrpSpPr/>
          <p:nvPr/>
        </p:nvGrpSpPr>
        <p:grpSpPr>
          <a:xfrm>
            <a:off x="112854" y="1316615"/>
            <a:ext cx="9488346" cy="1988519"/>
            <a:chOff x="-304169" y="1823864"/>
            <a:chExt cx="9438141" cy="1632207"/>
          </a:xfrm>
        </p:grpSpPr>
        <p:sp>
          <p:nvSpPr>
            <p:cNvPr id="18" name="Hexagon 17"/>
            <p:cNvSpPr/>
            <p:nvPr/>
          </p:nvSpPr>
          <p:spPr>
            <a:xfrm>
              <a:off x="-304169" y="1823864"/>
              <a:ext cx="8650605" cy="1632207"/>
            </a:xfrm>
            <a:prstGeom prst="hexagon">
              <a:avLst>
                <a:gd name="adj" fmla="val 27268"/>
                <a:gd name="vf" fmla="val 115470"/>
              </a:avLst>
            </a:prstGeom>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sp3d extrusionH="57150">
                <a:bevelT w="57150" h="38100" prst="artDeco"/>
              </a:sp3d>
            </a:bodyPr>
            <a:lstStyle/>
            <a:p>
              <a:pPr algn="just"/>
              <a:r>
                <a:rPr lang="en-US" sz="2500" b="1" dirty="0">
                  <a:solidFill>
                    <a:srgbClr val="FFFF00"/>
                  </a:solidFill>
                  <a:latin typeface="Times New Roman" panose="02020603050405020304" pitchFamily="18" charset="0"/>
                  <a:cs typeface="Times New Roman" panose="02020603050405020304" pitchFamily="18" charset="0"/>
                </a:rPr>
                <a:t>N</a:t>
              </a:r>
              <a:r>
                <a:rPr lang="vi-VN" sz="2500" b="1" dirty="0">
                  <a:solidFill>
                    <a:srgbClr val="FFFF00"/>
                  </a:solidFill>
                  <a:latin typeface="+mj-lt"/>
                </a:rPr>
                <a:t>hững tiền đề khoa học tự nhiên vào cuối </a:t>
              </a:r>
              <a:r>
                <a:rPr lang="en-US" sz="2500" b="1" dirty="0">
                  <a:solidFill>
                    <a:srgbClr val="FFFF00"/>
                  </a:solidFill>
                  <a:latin typeface="Times New Roman" panose="02020603050405020304" pitchFamily="18" charset="0"/>
                  <a:cs typeface="Times New Roman" panose="02020603050405020304" pitchFamily="18" charset="0"/>
                </a:rPr>
                <a:t>TK</a:t>
              </a:r>
              <a:r>
                <a:rPr lang="vi-VN" sz="2500" b="1" dirty="0">
                  <a:solidFill>
                    <a:srgbClr val="FFFF00"/>
                  </a:solidFill>
                  <a:latin typeface="+mj-lt"/>
                </a:rPr>
                <a:t> XVIII, đầu </a:t>
              </a:r>
              <a:r>
                <a:rPr lang="en-US" sz="2500" b="1" dirty="0">
                  <a:solidFill>
                    <a:srgbClr val="FFFF00"/>
                  </a:solidFill>
                  <a:latin typeface="Times New Roman" panose="02020603050405020304" pitchFamily="18" charset="0"/>
                  <a:cs typeface="Times New Roman" panose="02020603050405020304" pitchFamily="18" charset="0"/>
                </a:rPr>
                <a:t>TK</a:t>
              </a:r>
              <a:r>
                <a:rPr lang="vi-VN" sz="2500" b="1" dirty="0">
                  <a:solidFill>
                    <a:srgbClr val="FFFF00"/>
                  </a:solidFill>
                  <a:latin typeface="+mj-lt"/>
                </a:rPr>
                <a:t> XIX - là cơ sở phương pháp luận cho các nhà sáng lập chủ nghĩa xã hội khoa học nghiên cứu những vấn đề lý luận chính trị - xã hội đương thời</a:t>
              </a:r>
              <a:r>
                <a:rPr lang="en-US" sz="2500" b="1" dirty="0">
                  <a:solidFill>
                    <a:srgbClr val="FFFF00"/>
                  </a:solidFill>
                  <a:latin typeface="Times New Roman" panose="02020603050405020304" pitchFamily="18" charset="0"/>
                  <a:cs typeface="Times New Roman" panose="02020603050405020304" pitchFamily="18" charset="0"/>
                </a:rPr>
                <a:t>?</a:t>
              </a:r>
              <a:endParaRPr lang="vi-VN" sz="2500" b="1" i="1" dirty="0">
                <a:solidFill>
                  <a:srgbClr val="FFFF00"/>
                </a:solidFill>
                <a:latin typeface="Times New Roman" panose="02020603050405020304" pitchFamily="18" charset="0"/>
                <a:cs typeface="Times New Roman" panose="02020603050405020304" pitchFamily="18" charset="0"/>
              </a:endParaRPr>
            </a:p>
          </p:txBody>
        </p:sp>
        <p:cxnSp>
          <p:nvCxnSpPr>
            <p:cNvPr id="30" name="Straight Connector 29"/>
            <p:cNvCxnSpPr/>
            <p:nvPr/>
          </p:nvCxnSpPr>
          <p:spPr>
            <a:xfrm>
              <a:off x="8534400" y="3211657"/>
              <a:ext cx="59957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 name="Straight Connector 2"/>
            <p:cNvCxnSpPr>
              <a:cxnSpLocks/>
              <a:endCxn id="18" idx="3"/>
            </p:cNvCxnSpPr>
            <p:nvPr/>
          </p:nvCxnSpPr>
          <p:spPr>
            <a:xfrm flipH="1" flipV="1">
              <a:off x="-304169" y="2639968"/>
              <a:ext cx="212939" cy="658868"/>
            </a:xfrm>
            <a:prstGeom prst="line">
              <a:avLst/>
            </a:prstGeom>
          </p:spPr>
          <p:style>
            <a:lnRef idx="1">
              <a:schemeClr val="accent1"/>
            </a:lnRef>
            <a:fillRef idx="0">
              <a:schemeClr val="accent1"/>
            </a:fillRef>
            <a:effectRef idx="0">
              <a:schemeClr val="accent1"/>
            </a:effectRef>
            <a:fontRef idx="minor">
              <a:schemeClr val="tx1"/>
            </a:fontRef>
          </p:style>
        </p:cxnSp>
      </p:grpSp>
      <p:sp>
        <p:nvSpPr>
          <p:cNvPr id="35" name="Rectangle 34"/>
          <p:cNvSpPr/>
          <p:nvPr/>
        </p:nvSpPr>
        <p:spPr>
          <a:xfrm>
            <a:off x="571177" y="3317706"/>
            <a:ext cx="7776107" cy="830997"/>
          </a:xfrm>
          <a:prstGeom prst="rect">
            <a:avLst/>
          </a:prstGeom>
        </p:spPr>
        <p:txBody>
          <a:bodyPr wrap="square">
            <a:spAutoFit/>
            <a:scene3d>
              <a:camera prst="orthographicFront"/>
              <a:lightRig rig="balanced" dir="t">
                <a:rot lat="0" lon="0" rev="2100000"/>
              </a:lightRig>
            </a:scene3d>
            <a:sp3d extrusionH="57150" prstMaterial="metal">
              <a:bevelT w="38100" h="25400"/>
              <a:contourClr>
                <a:schemeClr val="bg2"/>
              </a:contourClr>
            </a:sp3d>
          </a:bodyPr>
          <a:lstStyle/>
          <a:p>
            <a:r>
              <a:rPr lang="en-US" sz="2400" dirty="0">
                <a:solidFill>
                  <a:prstClr val="white"/>
                </a:solidFill>
                <a:latin typeface="Times New Roman" pitchFamily="18" charset="0"/>
                <a:cs typeface="Times New Roman" pitchFamily="18" charset="0"/>
              </a:rPr>
              <a:t>A. </a:t>
            </a:r>
            <a:r>
              <a:rPr lang="en-US" sz="2400" dirty="0" err="1">
                <a:solidFill>
                  <a:prstClr val="white"/>
                </a:solidFill>
                <a:latin typeface="Times New Roman" pitchFamily="18" charset="0"/>
                <a:cs typeface="Times New Roman" pitchFamily="18" charset="0"/>
              </a:rPr>
              <a:t>Định</a:t>
            </a:r>
            <a:r>
              <a:rPr lang="en-US" sz="2400" dirty="0">
                <a:solidFill>
                  <a:prstClr val="white"/>
                </a:solidFill>
                <a:latin typeface="Times New Roman" pitchFamily="18" charset="0"/>
                <a:cs typeface="Times New Roman" pitchFamily="18" charset="0"/>
              </a:rPr>
              <a:t> </a:t>
            </a:r>
            <a:r>
              <a:rPr lang="en-US" sz="2400" dirty="0" err="1">
                <a:solidFill>
                  <a:prstClr val="white"/>
                </a:solidFill>
                <a:latin typeface="Times New Roman" pitchFamily="18" charset="0"/>
                <a:cs typeface="Times New Roman" pitchFamily="18" charset="0"/>
              </a:rPr>
              <a:t>luật</a:t>
            </a:r>
            <a:r>
              <a:rPr lang="en-US" sz="2400" dirty="0">
                <a:solidFill>
                  <a:prstClr val="white"/>
                </a:solidFill>
                <a:latin typeface="Times New Roman" pitchFamily="18" charset="0"/>
                <a:cs typeface="Times New Roman" pitchFamily="18" charset="0"/>
              </a:rPr>
              <a:t> Bernoulli, </a:t>
            </a:r>
            <a:r>
              <a:rPr lang="en-US" sz="2400" dirty="0" err="1">
                <a:solidFill>
                  <a:prstClr val="white"/>
                </a:solidFill>
                <a:latin typeface="Times New Roman" pitchFamily="18" charset="0"/>
                <a:cs typeface="Times New Roman" pitchFamily="18" charset="0"/>
              </a:rPr>
              <a:t>Thuyết</a:t>
            </a:r>
            <a:r>
              <a:rPr lang="en-US" sz="2400" dirty="0">
                <a:solidFill>
                  <a:prstClr val="white"/>
                </a:solidFill>
                <a:latin typeface="Times New Roman" pitchFamily="18" charset="0"/>
                <a:cs typeface="Times New Roman" pitchFamily="18" charset="0"/>
              </a:rPr>
              <a:t> </a:t>
            </a:r>
            <a:r>
              <a:rPr lang="en-US" sz="2400" dirty="0" err="1">
                <a:solidFill>
                  <a:prstClr val="white"/>
                </a:solidFill>
                <a:latin typeface="Times New Roman" pitchFamily="18" charset="0"/>
                <a:cs typeface="Times New Roman" pitchFamily="18" charset="0"/>
              </a:rPr>
              <a:t>vạn</a:t>
            </a:r>
            <a:r>
              <a:rPr lang="en-US" sz="2400" dirty="0">
                <a:solidFill>
                  <a:prstClr val="white"/>
                </a:solidFill>
                <a:latin typeface="Times New Roman" pitchFamily="18" charset="0"/>
                <a:cs typeface="Times New Roman" pitchFamily="18" charset="0"/>
              </a:rPr>
              <a:t> </a:t>
            </a:r>
            <a:r>
              <a:rPr lang="en-US" sz="2400" dirty="0" err="1">
                <a:solidFill>
                  <a:prstClr val="white"/>
                </a:solidFill>
                <a:latin typeface="Times New Roman" pitchFamily="18" charset="0"/>
                <a:cs typeface="Times New Roman" pitchFamily="18" charset="0"/>
              </a:rPr>
              <a:t>vật</a:t>
            </a:r>
            <a:r>
              <a:rPr lang="en-US" sz="2400" dirty="0">
                <a:solidFill>
                  <a:prstClr val="white"/>
                </a:solidFill>
                <a:latin typeface="Times New Roman" pitchFamily="18" charset="0"/>
                <a:cs typeface="Times New Roman" pitchFamily="18" charset="0"/>
              </a:rPr>
              <a:t> </a:t>
            </a:r>
            <a:r>
              <a:rPr lang="en-US" sz="2400" dirty="0" err="1">
                <a:solidFill>
                  <a:prstClr val="white"/>
                </a:solidFill>
                <a:latin typeface="Times New Roman" pitchFamily="18" charset="0"/>
                <a:cs typeface="Times New Roman" pitchFamily="18" charset="0"/>
              </a:rPr>
              <a:t>hấp</a:t>
            </a:r>
            <a:r>
              <a:rPr lang="en-US" sz="2400" dirty="0">
                <a:solidFill>
                  <a:prstClr val="white"/>
                </a:solidFill>
                <a:latin typeface="Times New Roman" pitchFamily="18" charset="0"/>
                <a:cs typeface="Times New Roman" pitchFamily="18" charset="0"/>
              </a:rPr>
              <a:t> </a:t>
            </a:r>
            <a:r>
              <a:rPr lang="en-US" sz="2400" dirty="0" err="1">
                <a:solidFill>
                  <a:prstClr val="white"/>
                </a:solidFill>
                <a:latin typeface="Times New Roman" pitchFamily="18" charset="0"/>
                <a:cs typeface="Times New Roman" pitchFamily="18" charset="0"/>
              </a:rPr>
              <a:t>dẫn</a:t>
            </a:r>
            <a:r>
              <a:rPr lang="en-US" sz="2400" dirty="0">
                <a:solidFill>
                  <a:prstClr val="white"/>
                </a:solidFill>
                <a:latin typeface="Times New Roman" pitchFamily="18" charset="0"/>
                <a:cs typeface="Times New Roman" pitchFamily="18" charset="0"/>
              </a:rPr>
              <a:t> </a:t>
            </a:r>
            <a:r>
              <a:rPr lang="en-US" sz="2400" dirty="0" err="1">
                <a:solidFill>
                  <a:prstClr val="white"/>
                </a:solidFill>
                <a:latin typeface="Times New Roman" pitchFamily="18" charset="0"/>
                <a:cs typeface="Times New Roman" pitchFamily="18" charset="0"/>
              </a:rPr>
              <a:t>của</a:t>
            </a:r>
            <a:r>
              <a:rPr lang="en-US" sz="2400" dirty="0">
                <a:solidFill>
                  <a:prstClr val="white"/>
                </a:solidFill>
                <a:latin typeface="Times New Roman" pitchFamily="18" charset="0"/>
                <a:cs typeface="Times New Roman" pitchFamily="18" charset="0"/>
              </a:rPr>
              <a:t> Newton </a:t>
            </a:r>
            <a:r>
              <a:rPr lang="en-US" sz="2400" dirty="0" err="1">
                <a:solidFill>
                  <a:prstClr val="white"/>
                </a:solidFill>
                <a:latin typeface="Times New Roman" pitchFamily="18" charset="0"/>
                <a:cs typeface="Times New Roman" pitchFamily="18" charset="0"/>
              </a:rPr>
              <a:t>và</a:t>
            </a:r>
            <a:r>
              <a:rPr lang="en-US" sz="2400" dirty="0">
                <a:solidFill>
                  <a:prstClr val="white"/>
                </a:solidFill>
                <a:latin typeface="Times New Roman" pitchFamily="18" charset="0"/>
                <a:cs typeface="Times New Roman" pitchFamily="18" charset="0"/>
              </a:rPr>
              <a:t> </a:t>
            </a:r>
            <a:r>
              <a:rPr lang="en-US" sz="2400" dirty="0" err="1">
                <a:solidFill>
                  <a:prstClr val="white"/>
                </a:solidFill>
                <a:latin typeface="Times New Roman" pitchFamily="18" charset="0"/>
                <a:cs typeface="Times New Roman" pitchFamily="18" charset="0"/>
              </a:rPr>
              <a:t>Thuyết</a:t>
            </a:r>
            <a:r>
              <a:rPr lang="en-US" sz="2400" dirty="0">
                <a:solidFill>
                  <a:prstClr val="white"/>
                </a:solidFill>
                <a:latin typeface="Times New Roman" pitchFamily="18" charset="0"/>
                <a:cs typeface="Times New Roman" pitchFamily="18" charset="0"/>
              </a:rPr>
              <a:t> </a:t>
            </a:r>
            <a:r>
              <a:rPr lang="en-US" sz="2400" dirty="0" err="1">
                <a:solidFill>
                  <a:prstClr val="white"/>
                </a:solidFill>
                <a:latin typeface="Times New Roman" pitchFamily="18" charset="0"/>
                <a:cs typeface="Times New Roman" pitchFamily="18" charset="0"/>
              </a:rPr>
              <a:t>nhật</a:t>
            </a:r>
            <a:r>
              <a:rPr lang="en-US" sz="2400" dirty="0">
                <a:solidFill>
                  <a:prstClr val="white"/>
                </a:solidFill>
                <a:latin typeface="Times New Roman" pitchFamily="18" charset="0"/>
                <a:cs typeface="Times New Roman" pitchFamily="18" charset="0"/>
              </a:rPr>
              <a:t> </a:t>
            </a:r>
            <a:r>
              <a:rPr lang="en-US" sz="2400" dirty="0" err="1">
                <a:solidFill>
                  <a:prstClr val="white"/>
                </a:solidFill>
                <a:latin typeface="Times New Roman" pitchFamily="18" charset="0"/>
                <a:cs typeface="Times New Roman" pitchFamily="18" charset="0"/>
              </a:rPr>
              <a:t>tâm</a:t>
            </a:r>
            <a:r>
              <a:rPr lang="en-US" sz="2400" dirty="0">
                <a:solidFill>
                  <a:prstClr val="white"/>
                </a:solidFill>
                <a:latin typeface="Times New Roman" pitchFamily="18" charset="0"/>
                <a:cs typeface="Times New Roman" pitchFamily="18" charset="0"/>
              </a:rPr>
              <a:t> </a:t>
            </a:r>
            <a:r>
              <a:rPr lang="en-US" sz="2400" dirty="0" err="1">
                <a:solidFill>
                  <a:prstClr val="white"/>
                </a:solidFill>
                <a:latin typeface="Times New Roman" pitchFamily="18" charset="0"/>
                <a:cs typeface="Times New Roman" pitchFamily="18" charset="0"/>
              </a:rPr>
              <a:t>của</a:t>
            </a:r>
            <a:r>
              <a:rPr lang="en-US" sz="2400" dirty="0">
                <a:solidFill>
                  <a:prstClr val="white"/>
                </a:solidFill>
                <a:latin typeface="Times New Roman" pitchFamily="18" charset="0"/>
                <a:cs typeface="Times New Roman" pitchFamily="18" charset="0"/>
              </a:rPr>
              <a:t> Copernicus</a:t>
            </a:r>
            <a:endParaRPr lang="vi-VN" sz="2400" dirty="0">
              <a:solidFill>
                <a:prstClr val="white"/>
              </a:solidFill>
              <a:latin typeface="Times New Roman" panose="02020603050405020304" pitchFamily="18" charset="0"/>
              <a:cs typeface="Times New Roman" panose="02020603050405020304" pitchFamily="18" charset="0"/>
            </a:endParaRPr>
          </a:p>
        </p:txBody>
      </p:sp>
      <p:sp>
        <p:nvSpPr>
          <p:cNvPr id="36" name="Rectangle 35"/>
          <p:cNvSpPr/>
          <p:nvPr/>
        </p:nvSpPr>
        <p:spPr>
          <a:xfrm>
            <a:off x="483207" y="4144862"/>
            <a:ext cx="8305556" cy="800219"/>
          </a:xfrm>
          <a:prstGeom prst="rect">
            <a:avLst/>
          </a:prstGeom>
        </p:spPr>
        <p:txBody>
          <a:bodyPr wrap="square">
            <a:spAutoFit/>
            <a:scene3d>
              <a:camera prst="orthographicFront"/>
              <a:lightRig rig="balanced" dir="t">
                <a:rot lat="0" lon="0" rev="2100000"/>
              </a:lightRig>
            </a:scene3d>
            <a:sp3d extrusionH="57150" prstMaterial="metal">
              <a:bevelT w="38100" h="25400"/>
              <a:contourClr>
                <a:schemeClr val="bg2"/>
              </a:contourClr>
            </a:sp3d>
          </a:bodyPr>
          <a:lstStyle/>
          <a:p>
            <a:r>
              <a:rPr lang="en-US" sz="2300" dirty="0">
                <a:solidFill>
                  <a:schemeClr val="bg1"/>
                </a:solidFill>
                <a:latin typeface="Times New Roman" panose="02020603050405020304" pitchFamily="18" charset="0"/>
                <a:cs typeface="Times New Roman" panose="02020603050405020304" pitchFamily="18" charset="0"/>
              </a:rPr>
              <a:t>B. T</a:t>
            </a:r>
            <a:r>
              <a:rPr lang="vi-VN" sz="2300" dirty="0">
                <a:solidFill>
                  <a:schemeClr val="bg1"/>
                </a:solidFill>
                <a:latin typeface="Times New Roman" panose="02020603050405020304" pitchFamily="18" charset="0"/>
                <a:cs typeface="Times New Roman" panose="02020603050405020304" pitchFamily="18" charset="0"/>
              </a:rPr>
              <a:t>huyết tiến hóa của Darwin, Định luật bảo toàn và chuyển hóa năng lượng của Lomonosov và Học thuyết tế bào của Schleiden</a:t>
            </a:r>
            <a:endParaRPr lang="en-US" sz="2300" b="1" dirty="0">
              <a:ln w="50800"/>
              <a:solidFill>
                <a:schemeClr val="bg1"/>
              </a:solidFill>
              <a:latin typeface="Times New Roman" panose="02020603050405020304" pitchFamily="18" charset="0"/>
              <a:cs typeface="Times New Roman" panose="02020603050405020304" pitchFamily="18" charset="0"/>
            </a:endParaRPr>
          </a:p>
        </p:txBody>
      </p:sp>
      <p:sp>
        <p:nvSpPr>
          <p:cNvPr id="38" name="Rectangle 37"/>
          <p:cNvSpPr/>
          <p:nvPr/>
        </p:nvSpPr>
        <p:spPr>
          <a:xfrm>
            <a:off x="382214" y="5762774"/>
            <a:ext cx="8427261" cy="830997"/>
          </a:xfrm>
          <a:prstGeom prst="rect">
            <a:avLst/>
          </a:prstGeom>
        </p:spPr>
        <p:txBody>
          <a:bodyPr wrap="square">
            <a:spAutoFit/>
            <a:scene3d>
              <a:camera prst="orthographicFront"/>
              <a:lightRig rig="balanced" dir="t">
                <a:rot lat="0" lon="0" rev="2100000"/>
              </a:lightRig>
            </a:scene3d>
            <a:sp3d extrusionH="57150" prstMaterial="metal">
              <a:bevelT w="38100" h="25400"/>
              <a:contourClr>
                <a:schemeClr val="bg2"/>
              </a:contourClr>
            </a:sp3d>
          </a:bodyPr>
          <a:lstStyle/>
          <a:p>
            <a:r>
              <a:rPr lang="en-US" sz="2400" dirty="0">
                <a:solidFill>
                  <a:schemeClr val="bg1"/>
                </a:solidFill>
                <a:latin typeface="Times New Roman" panose="02020603050405020304" pitchFamily="18" charset="0"/>
                <a:cs typeface="Times New Roman" panose="02020603050405020304" pitchFamily="18" charset="0"/>
              </a:rPr>
              <a:t>D. </a:t>
            </a:r>
            <a:r>
              <a:rPr lang="vi-VN" sz="2400" dirty="0">
                <a:solidFill>
                  <a:schemeClr val="bg1"/>
                </a:solidFill>
                <a:latin typeface="+mj-lt"/>
              </a:rPr>
              <a:t>Thuyết vạn vật hấp dẫn của Newton, Định luật bảo toàn chuyển hóa năng lượng của Mayer và Định luật Bernoulli</a:t>
            </a:r>
            <a:endParaRPr lang="en-US" sz="2400" b="1" dirty="0">
              <a:solidFill>
                <a:schemeClr val="bg1"/>
              </a:solidFill>
              <a:latin typeface="+mj-lt"/>
              <a:cs typeface="Times New Roman" pitchFamily="18" charset="0"/>
            </a:endParaRPr>
          </a:p>
        </p:txBody>
      </p:sp>
      <p:pic>
        <p:nvPicPr>
          <p:cNvPr id="2" name="10SECOND.avi">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13"/>
          <a:stretch>
            <a:fillRect/>
          </a:stretch>
        </p:blipFill>
        <p:spPr>
          <a:xfrm>
            <a:off x="7338884" y="125350"/>
            <a:ext cx="1829093" cy="1127909"/>
          </a:xfrm>
          <a:prstGeom prst="rect">
            <a:avLst/>
          </a:prstGeom>
        </p:spPr>
      </p:pic>
      <p:sp>
        <p:nvSpPr>
          <p:cNvPr id="4" name="Action Button: Information 3">
            <a:hlinkClick r:id="rId14" action="ppaction://hlinksldjump" highlightClick="1"/>
          </p:cNvPr>
          <p:cNvSpPr/>
          <p:nvPr/>
        </p:nvSpPr>
        <p:spPr>
          <a:xfrm>
            <a:off x="8607784" y="2868757"/>
            <a:ext cx="482689" cy="285750"/>
          </a:xfrm>
          <a:prstGeom prst="actionButtonInformation">
            <a:avLst/>
          </a:prstGeom>
          <a:ln/>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sz="3200" dirty="0" err="1">
              <a:solidFill>
                <a:prstClr val="black"/>
              </a:solidFill>
              <a:latin typeface="Times New Roman" pitchFamily="18" charset="0"/>
              <a:cs typeface="Times New Roman" pitchFamily="18" charset="0"/>
            </a:endParaRPr>
          </a:p>
        </p:txBody>
      </p:sp>
      <p:pic>
        <p:nvPicPr>
          <p:cNvPr id="21" name="ai-la-trieu-phu-mo-dau-ai-la-trieu-phu">
            <a:hlinkClick r:id="" action="ppaction://media"/>
          </p:cNvPr>
          <p:cNvPicPr>
            <a:picLocks noChangeAspect="1"/>
          </p:cNvPicPr>
          <p:nvPr>
            <a:audioFile r:link="rId3"/>
            <p:extLst>
              <p:ext uri="{DAA4B4D4-6D71-4841-9C94-3DE7FCFB9230}">
                <p14:media xmlns:p14="http://schemas.microsoft.com/office/powerpoint/2010/main" r:embed="rId4">
                  <p14:trim end="54718.875"/>
                </p14:media>
              </p:ext>
            </p:extLst>
          </p:nvPr>
        </p:nvPicPr>
        <p:blipFill>
          <a:blip r:embed="rId15"/>
          <a:stretch>
            <a:fillRect/>
          </a:stretch>
        </p:blipFill>
        <p:spPr>
          <a:xfrm>
            <a:off x="5525746" y="193913"/>
            <a:ext cx="609600" cy="609600"/>
          </a:xfrm>
          <a:prstGeom prst="rect">
            <a:avLst/>
          </a:prstGeom>
        </p:spPr>
      </p:pic>
      <p:sp>
        <p:nvSpPr>
          <p:cNvPr id="7" name="Oval 6"/>
          <p:cNvSpPr/>
          <p:nvPr/>
        </p:nvSpPr>
        <p:spPr>
          <a:xfrm>
            <a:off x="-15659" y="1313440"/>
            <a:ext cx="838200" cy="838200"/>
          </a:xfrm>
          <a:prstGeom prst="ellipse">
            <a:avLst/>
          </a:prstGeom>
          <a:solidFill>
            <a:srgbClr val="FF0000"/>
          </a:solidFill>
          <a:ln>
            <a:noFill/>
          </a:ln>
          <a:effectLst>
            <a:glow rad="228600">
              <a:schemeClr val="accent1">
                <a:satMod val="175000"/>
                <a:alpha val="40000"/>
              </a:schemeClr>
            </a:glow>
          </a:effectLst>
          <a:scene3d>
            <a:camera prst="orthographicFront">
              <a:rot lat="0" lon="0" rev="0"/>
            </a:camera>
            <a:lightRig rig="glow" dir="t">
              <a:rot lat="0" lon="0" rev="14100000"/>
            </a:lightRig>
          </a:scene3d>
          <a:sp3d prstMaterial="softEdge">
            <a:bevelT w="127000" prst="artDeco"/>
          </a:sp3d>
        </p:spPr>
        <p:style>
          <a:lnRef idx="0">
            <a:schemeClr val="accent5"/>
          </a:lnRef>
          <a:fillRef idx="3">
            <a:schemeClr val="accent5"/>
          </a:fillRef>
          <a:effectRef idx="3">
            <a:schemeClr val="accent5"/>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4000" b="1" dirty="0">
                <a:solidFill>
                  <a:prstClr val="white"/>
                </a:solidFill>
                <a:latin typeface="Arial" pitchFamily="34" charset="0"/>
                <a:ea typeface="Tahoma" pitchFamily="34" charset="0"/>
                <a:cs typeface="Arial" pitchFamily="34" charset="0"/>
              </a:rPr>
              <a:t>7</a:t>
            </a:r>
          </a:p>
        </p:txBody>
      </p:sp>
    </p:spTree>
    <p:extLst>
      <p:ext uri="{BB962C8B-B14F-4D97-AF65-F5344CB8AC3E}">
        <p14:creationId xmlns:p14="http://schemas.microsoft.com/office/powerpoint/2010/main" val="27865013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barn(inVertical)">
                                      <p:cBhvr>
                                        <p:cTn id="7" dur="500"/>
                                        <p:tgtEl>
                                          <p:spTgt spid="2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5"/>
                                        </p:tgtEl>
                                        <p:attrNameLst>
                                          <p:attrName>style.visibility</p:attrName>
                                        </p:attrNameLst>
                                      </p:cBhvr>
                                      <p:to>
                                        <p:strVal val="visible"/>
                                      </p:to>
                                    </p:set>
                                    <p:animEffect transition="in" filter="fade">
                                      <p:cBhvr>
                                        <p:cTn id="12" dur="500"/>
                                        <p:tgtEl>
                                          <p:spTgt spid="35"/>
                                        </p:tgtEl>
                                      </p:cBhvr>
                                    </p:animEffect>
                                  </p:childTnLst>
                                  <p:subTnLst>
                                    <p:audio>
                                      <p:cMediaNode>
                                        <p:cTn display="0" masterRel="sameClick">
                                          <p:stCondLst>
                                            <p:cond evt="begin" delay="0">
                                              <p:tn val="10"/>
                                            </p:cond>
                                          </p:stCondLst>
                                          <p:endCondLst>
                                            <p:cond evt="onStopAudio" delay="0">
                                              <p:tgtEl>
                                                <p:sldTgt/>
                                              </p:tgtEl>
                                            </p:cond>
                                          </p:endCondLst>
                                        </p:cTn>
                                        <p:tgtEl>
                                          <p:sndTgt r:embed="rId7" name="hammer.wav"/>
                                        </p:tgtEl>
                                      </p:cMediaNode>
                                    </p:audio>
                                  </p:sub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6"/>
                                        </p:tgtEl>
                                        <p:attrNameLst>
                                          <p:attrName>style.visibility</p:attrName>
                                        </p:attrNameLst>
                                      </p:cBhvr>
                                      <p:to>
                                        <p:strVal val="visible"/>
                                      </p:to>
                                    </p:set>
                                  </p:childTnLst>
                                  <p:subTnLst>
                                    <p:audio>
                                      <p:cMediaNode>
                                        <p:cTn display="0" masterRel="sameClick">
                                          <p:stCondLst>
                                            <p:cond evt="begin" delay="0">
                                              <p:tn val="15"/>
                                            </p:cond>
                                          </p:stCondLst>
                                          <p:endCondLst>
                                            <p:cond evt="onStopAudio" delay="0">
                                              <p:tgtEl>
                                                <p:sldTgt/>
                                              </p:tgtEl>
                                            </p:cond>
                                          </p:endCondLst>
                                        </p:cTn>
                                        <p:tgtEl>
                                          <p:sndTgt r:embed="rId7" name="hammer.wav"/>
                                        </p:tgtEl>
                                      </p:cMediaNode>
                                    </p:audio>
                                  </p:sub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79"/>
                                        </p:tgtEl>
                                        <p:attrNameLst>
                                          <p:attrName>style.visibility</p:attrName>
                                        </p:attrNameLst>
                                      </p:cBhvr>
                                      <p:to>
                                        <p:strVal val="visible"/>
                                      </p:to>
                                    </p:set>
                                  </p:childTnLst>
                                  <p:subTnLst>
                                    <p:audio>
                                      <p:cMediaNode>
                                        <p:cTn display="0" masterRel="sameClick">
                                          <p:stCondLst>
                                            <p:cond evt="begin" delay="0">
                                              <p:tn val="19"/>
                                            </p:cond>
                                          </p:stCondLst>
                                          <p:endCondLst>
                                            <p:cond evt="onStopAudio" delay="0">
                                              <p:tgtEl>
                                                <p:sldTgt/>
                                              </p:tgtEl>
                                            </p:cond>
                                          </p:endCondLst>
                                        </p:cTn>
                                        <p:tgtEl>
                                          <p:sndTgt r:embed="rId7" name="hammer.wav"/>
                                        </p:tgtEl>
                                      </p:cMediaNode>
                                    </p:audio>
                                  </p:sub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8"/>
                                        </p:tgtEl>
                                        <p:attrNameLst>
                                          <p:attrName>style.visibility</p:attrName>
                                        </p:attrNameLst>
                                      </p:cBhvr>
                                      <p:to>
                                        <p:strVal val="visible"/>
                                      </p:to>
                                    </p:set>
                                    <p:animEffect transition="in" filter="fade">
                                      <p:cBhvr>
                                        <p:cTn id="25" dur="500"/>
                                        <p:tgtEl>
                                          <p:spTgt spid="38"/>
                                        </p:tgtEl>
                                      </p:cBhvr>
                                    </p:animEffect>
                                  </p:childTnLst>
                                  <p:subTnLst>
                                    <p:audio>
                                      <p:cMediaNode>
                                        <p:cTn display="0" masterRel="sameClick">
                                          <p:stCondLst>
                                            <p:cond evt="begin" delay="0">
                                              <p:tn val="23"/>
                                            </p:cond>
                                          </p:stCondLst>
                                          <p:endCondLst>
                                            <p:cond evt="onStopAudio" delay="0">
                                              <p:tgtEl>
                                                <p:sldTgt/>
                                              </p:tgtEl>
                                            </p:cond>
                                          </p:endCondLst>
                                        </p:cTn>
                                        <p:tgtEl>
                                          <p:sndTgt r:embed="rId7" name="hammer.wav"/>
                                        </p:tgtEl>
                                      </p:cMediaNode>
                                    </p:audio>
                                  </p:subTnLst>
                                </p:cTn>
                              </p:par>
                            </p:childTnLst>
                          </p:cTn>
                        </p:par>
                      </p:childTnLst>
                    </p:cTn>
                  </p:par>
                  <p:par>
                    <p:cTn id="26" fill="hold">
                      <p:stCondLst>
                        <p:cond delay="indefinite"/>
                      </p:stCondLst>
                      <p:childTnLst>
                        <p:par>
                          <p:cTn id="27" fill="hold">
                            <p:stCondLst>
                              <p:cond delay="0"/>
                            </p:stCondLst>
                            <p:childTnLst>
                              <p:par>
                                <p:cTn id="28" presetID="1" presetClass="entr" presetSubtype="0" fill="hold" grpId="0" nodeType="clickEffect">
                                  <p:stCondLst>
                                    <p:cond delay="0"/>
                                  </p:stCondLst>
                                  <p:childTnLst>
                                    <p:set>
                                      <p:cBhvr>
                                        <p:cTn id="29" dur="1" fill="hold">
                                          <p:stCondLst>
                                            <p:cond delay="0"/>
                                          </p:stCondLst>
                                        </p:cTn>
                                        <p:tgtEl>
                                          <p:spTgt spid="76"/>
                                        </p:tgtEl>
                                        <p:attrNameLst>
                                          <p:attrName>style.visibility</p:attrName>
                                        </p:attrNameLst>
                                      </p:cBhvr>
                                      <p:to>
                                        <p:strVal val="visible"/>
                                      </p:to>
                                    </p:set>
                                  </p:childTnLst>
                                  <p:subTnLst>
                                    <p:audio>
                                      <p:cMediaNode>
                                        <p:cTn display="0" masterRel="sameClick">
                                          <p:stCondLst>
                                            <p:cond evt="begin" delay="0">
                                              <p:tn val="28"/>
                                            </p:cond>
                                          </p:stCondLst>
                                          <p:endCondLst>
                                            <p:cond evt="onStopAudio" delay="0">
                                              <p:tgtEl>
                                                <p:sldTgt/>
                                              </p:tgtEl>
                                            </p:cond>
                                          </p:endCondLst>
                                        </p:cTn>
                                        <p:tgtEl>
                                          <p:sndTgt r:embed="rId8" name="type.wav"/>
                                        </p:tgtEl>
                                      </p:cMediaNode>
                                    </p:audio>
                                  </p:subTnLst>
                                </p:cTn>
                              </p:par>
                            </p:childTnLst>
                          </p:cTn>
                        </p:par>
                      </p:childTnLst>
                    </p:cTn>
                  </p:par>
                  <p:par>
                    <p:cTn id="30" fill="hold">
                      <p:stCondLst>
                        <p:cond delay="indefinite"/>
                      </p:stCondLst>
                      <p:childTnLst>
                        <p:par>
                          <p:cTn id="31" fill="hold">
                            <p:stCondLst>
                              <p:cond delay="0"/>
                            </p:stCondLst>
                            <p:childTnLst>
                              <p:par>
                                <p:cTn id="32" presetID="21" presetClass="emph" presetSubtype="0" repeatCount="indefinite" fill="hold" grpId="1" nodeType="clickEffect">
                                  <p:stCondLst>
                                    <p:cond delay="0"/>
                                  </p:stCondLst>
                                  <p:childTnLst>
                                    <p:animClr clrSpc="hsl" dir="cw">
                                      <p:cBhvr override="childStyle">
                                        <p:cTn id="33" dur="1000" fill="hold"/>
                                        <p:tgtEl>
                                          <p:spTgt spid="76"/>
                                        </p:tgtEl>
                                        <p:attrNameLst>
                                          <p:attrName>style.color</p:attrName>
                                        </p:attrNameLst>
                                      </p:cBhvr>
                                      <p:by>
                                        <p:hsl h="7200000" s="0" l="0"/>
                                      </p:by>
                                    </p:animClr>
                                    <p:animClr clrSpc="hsl" dir="cw">
                                      <p:cBhvr>
                                        <p:cTn id="34" dur="1000" fill="hold"/>
                                        <p:tgtEl>
                                          <p:spTgt spid="76"/>
                                        </p:tgtEl>
                                        <p:attrNameLst>
                                          <p:attrName>fillcolor</p:attrName>
                                        </p:attrNameLst>
                                      </p:cBhvr>
                                      <p:by>
                                        <p:hsl h="7200000" s="0" l="0"/>
                                      </p:by>
                                    </p:animClr>
                                    <p:animClr clrSpc="hsl" dir="cw">
                                      <p:cBhvr>
                                        <p:cTn id="35" dur="1000" fill="hold"/>
                                        <p:tgtEl>
                                          <p:spTgt spid="76"/>
                                        </p:tgtEl>
                                        <p:attrNameLst>
                                          <p:attrName>stroke.color</p:attrName>
                                        </p:attrNameLst>
                                      </p:cBhvr>
                                      <p:by>
                                        <p:hsl h="7200000" s="0" l="0"/>
                                      </p:by>
                                    </p:animClr>
                                    <p:set>
                                      <p:cBhvr>
                                        <p:cTn id="36" dur="1000" fill="hold"/>
                                        <p:tgtEl>
                                          <p:spTgt spid="76"/>
                                        </p:tgtEl>
                                        <p:attrNameLst>
                                          <p:attrName>fill.type</p:attrName>
                                        </p:attrNameLst>
                                      </p:cBhvr>
                                      <p:to>
                                        <p:strVal val="solid"/>
                                      </p:to>
                                    </p:set>
                                  </p:childTnLst>
                                  <p:subTnLst>
                                    <p:audio>
                                      <p:cMediaNode>
                                        <p:cTn display="0" masterRel="sameClick">
                                          <p:stCondLst>
                                            <p:cond evt="begin" delay="0">
                                              <p:tn val="32"/>
                                            </p:cond>
                                          </p:stCondLst>
                                          <p:endCondLst>
                                            <p:cond evt="onStopAudio" delay="0">
                                              <p:tgtEl>
                                                <p:sldTgt/>
                                              </p:tgtEl>
                                            </p:cond>
                                          </p:endCondLst>
                                        </p:cTn>
                                        <p:tgtEl>
                                          <p:sndTgt r:embed="rId9" name="drumroll.wav"/>
                                        </p:tgtEl>
                                      </p:cMediaNode>
                                    </p:audio>
                                  </p:subTnLst>
                                </p:cTn>
                              </p:par>
                            </p:childTnLst>
                          </p:cTn>
                        </p:par>
                      </p:childTnLst>
                    </p:cTn>
                  </p:par>
                </p:childTnLst>
              </p:cTn>
              <p:prevCondLst>
                <p:cond evt="onPrev" delay="0">
                  <p:tgtEl>
                    <p:sldTgt/>
                  </p:tgtEl>
                </p:cond>
              </p:prevCondLst>
              <p:nextCondLst>
                <p:cond evt="onNext" delay="0">
                  <p:tgtEl>
                    <p:sldTgt/>
                  </p:tgtEl>
                </p:cond>
              </p:nextCondLst>
            </p:seq>
            <p:video>
              <p:cMediaNode vol="80000">
                <p:cTn id="37" fill="hold" display="0">
                  <p:stCondLst>
                    <p:cond delay="indefinite"/>
                  </p:stCondLst>
                </p:cTn>
                <p:tgtEl>
                  <p:spTgt spid="2"/>
                </p:tgtEl>
              </p:cMediaNode>
            </p:video>
            <p:seq concurrent="1" nextAc="seek">
              <p:cTn id="38" restart="whenNotActive" fill="hold" evtFilter="cancelBubble" nodeType="interactiveSeq">
                <p:stCondLst>
                  <p:cond evt="onClick" delay="0">
                    <p:tgtEl>
                      <p:spTgt spid="55"/>
                    </p:tgtEl>
                  </p:cond>
                </p:stCondLst>
                <p:endSync evt="end" delay="0">
                  <p:rtn val="all"/>
                </p:endSync>
                <p:childTnLst>
                  <p:par>
                    <p:cTn id="39" fill="hold">
                      <p:stCondLst>
                        <p:cond delay="0"/>
                      </p:stCondLst>
                      <p:childTnLst>
                        <p:par>
                          <p:cTn id="40" fill="hold">
                            <p:stCondLst>
                              <p:cond delay="0"/>
                            </p:stCondLst>
                            <p:childTnLst>
                              <p:par>
                                <p:cTn id="41" presetID="2" presetClass="mediacall" presetSubtype="0" fill="hold" nodeType="clickEffect">
                                  <p:stCondLst>
                                    <p:cond delay="0"/>
                                  </p:stCondLst>
                                  <p:childTnLst>
                                    <p:cmd type="call" cmd="togglePause">
                                      <p:cBhvr>
                                        <p:cTn id="42" dur="1" fill="hold"/>
                                        <p:tgtEl>
                                          <p:spTgt spid="2"/>
                                        </p:tgtEl>
                                      </p:cBhvr>
                                    </p:cmd>
                                  </p:childTnLst>
                                </p:cTn>
                              </p:par>
                            </p:childTnLst>
                          </p:cTn>
                        </p:par>
                      </p:childTnLst>
                    </p:cTn>
                  </p:par>
                </p:childTnLst>
              </p:cTn>
              <p:nextCondLst>
                <p:cond evt="onClick" delay="0">
                  <p:tgtEl>
                    <p:spTgt spid="55"/>
                  </p:tgtEl>
                </p:cond>
              </p:nextCondLst>
            </p:seq>
            <p:seq concurrent="1" nextAc="seek">
              <p:cTn id="43" restart="whenNotActive" fill="hold" evtFilter="cancelBubble" nodeType="interactiveSeq">
                <p:stCondLst>
                  <p:cond evt="onClick" delay="0">
                    <p:tgtEl>
                      <p:spTgt spid="21"/>
                    </p:tgtEl>
                  </p:cond>
                </p:stCondLst>
                <p:endSync evt="end" delay="0">
                  <p:rtn val="all"/>
                </p:endSync>
                <p:childTnLst>
                  <p:par>
                    <p:cTn id="44" fill="hold">
                      <p:stCondLst>
                        <p:cond delay="0"/>
                      </p:stCondLst>
                      <p:childTnLst>
                        <p:par>
                          <p:cTn id="45" fill="hold">
                            <p:stCondLst>
                              <p:cond delay="0"/>
                            </p:stCondLst>
                            <p:childTnLst>
                              <p:par>
                                <p:cTn id="46" presetID="1" presetClass="mediacall" presetSubtype="0" fill="hold" nodeType="clickEffect">
                                  <p:stCondLst>
                                    <p:cond delay="0"/>
                                  </p:stCondLst>
                                  <p:childTnLst>
                                    <p:cmd type="call" cmd="playFrom(0.0)">
                                      <p:cBhvr>
                                        <p:cTn id="47" dur="7317" fill="hold"/>
                                        <p:tgtEl>
                                          <p:spTgt spid="21"/>
                                        </p:tgtEl>
                                      </p:cBhvr>
                                    </p:cmd>
                                  </p:childTnLst>
                                </p:cTn>
                              </p:par>
                            </p:childTnLst>
                          </p:cTn>
                        </p:par>
                      </p:childTnLst>
                    </p:cTn>
                  </p:par>
                </p:childTnLst>
              </p:cTn>
              <p:nextCondLst>
                <p:cond evt="onClick" delay="0">
                  <p:tgtEl>
                    <p:spTgt spid="21"/>
                  </p:tgtEl>
                </p:cond>
              </p:nextCondLst>
            </p:seq>
            <p:audio>
              <p:cMediaNode vol="80000">
                <p:cTn id="48" fill="hold" display="0">
                  <p:stCondLst>
                    <p:cond delay="indefinite"/>
                  </p:stCondLst>
                  <p:endCondLst>
                    <p:cond evt="onStopAudio" delay="0">
                      <p:tgtEl>
                        <p:sldTgt/>
                      </p:tgtEl>
                    </p:cond>
                  </p:endCondLst>
                </p:cTn>
                <p:tgtEl>
                  <p:spTgt spid="21"/>
                </p:tgtEl>
              </p:cMediaNode>
            </p:audio>
          </p:childTnLst>
        </p:cTn>
      </p:par>
    </p:tnLst>
    <p:bldLst>
      <p:bldP spid="79" grpId="0"/>
      <p:bldP spid="76" grpId="0" animBg="1"/>
      <p:bldP spid="76" grpId="1" animBg="1"/>
      <p:bldP spid="35" grpId="0"/>
      <p:bldP spid="36" grpId="0"/>
      <p:bldP spid="38"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8">
            <a:lum/>
          </a:blip>
          <a:srcRect/>
          <a:stretch>
            <a:fillRect l="-10000" r="-10000"/>
          </a:stretch>
        </a:blipFill>
        <a:effectLst/>
      </p:bgPr>
    </p:bg>
    <p:spTree>
      <p:nvGrpSpPr>
        <p:cNvPr id="1" name=""/>
        <p:cNvGrpSpPr/>
        <p:nvPr/>
      </p:nvGrpSpPr>
      <p:grpSpPr>
        <a:xfrm>
          <a:off x="0" y="0"/>
          <a:ext cx="0" cy="0"/>
          <a:chOff x="0" y="0"/>
          <a:chExt cx="0" cy="0"/>
        </a:xfrm>
      </p:grpSpPr>
      <p:sp>
        <p:nvSpPr>
          <p:cNvPr id="79" name="Rectangle 78"/>
          <p:cNvSpPr/>
          <p:nvPr/>
        </p:nvSpPr>
        <p:spPr>
          <a:xfrm>
            <a:off x="368098" y="5183441"/>
            <a:ext cx="7936177" cy="461665"/>
          </a:xfrm>
          <a:prstGeom prst="rect">
            <a:avLst/>
          </a:prstGeom>
        </p:spPr>
        <p:txBody>
          <a:bodyPr wrap="square">
            <a:spAutoFit/>
            <a:scene3d>
              <a:camera prst="orthographicFront"/>
              <a:lightRig rig="balanced" dir="t">
                <a:rot lat="0" lon="0" rev="2100000"/>
              </a:lightRig>
            </a:scene3d>
            <a:sp3d extrusionH="57150" prstMaterial="metal">
              <a:bevelT w="38100" h="25400"/>
              <a:contourClr>
                <a:schemeClr val="bg2"/>
              </a:contourClr>
            </a:sp3d>
          </a:bodyPr>
          <a:lstStyle/>
          <a:p>
            <a:r>
              <a:rPr lang="en-US" sz="2400" dirty="0">
                <a:solidFill>
                  <a:prstClr val="white"/>
                </a:solidFill>
                <a:latin typeface="Times New Roman" pitchFamily="18" charset="0"/>
                <a:cs typeface="Times New Roman" pitchFamily="18" charset="0"/>
              </a:rPr>
              <a:t> C. Adam Smith (1723 – 1790), David Ricardo (1772-1823).</a:t>
            </a:r>
            <a:endParaRPr lang="vi-VN" sz="2400" dirty="0">
              <a:solidFill>
                <a:prstClr val="white"/>
              </a:solidFill>
              <a:latin typeface="Times New Roman" panose="02020603050405020304" pitchFamily="18" charset="0"/>
              <a:cs typeface="Times New Roman" panose="02020603050405020304" pitchFamily="18" charset="0"/>
            </a:endParaRPr>
          </a:p>
        </p:txBody>
      </p:sp>
      <p:sp>
        <p:nvSpPr>
          <p:cNvPr id="76" name="Hexagon 75"/>
          <p:cNvSpPr/>
          <p:nvPr/>
        </p:nvSpPr>
        <p:spPr>
          <a:xfrm>
            <a:off x="290374" y="3638372"/>
            <a:ext cx="8091626" cy="760910"/>
          </a:xfrm>
          <a:prstGeom prst="hexagon">
            <a:avLst>
              <a:gd name="adj" fmla="val 43803"/>
              <a:gd name="vf" fmla="val 115470"/>
            </a:avLst>
          </a:prstGeom>
          <a:ln/>
        </p:spPr>
        <p:style>
          <a:lnRef idx="3">
            <a:schemeClr val="lt1"/>
          </a:lnRef>
          <a:fillRef idx="1">
            <a:schemeClr val="accent6"/>
          </a:fillRef>
          <a:effectRef idx="1">
            <a:schemeClr val="accent6"/>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sp3d extrusionH="57150">
              <a:bevelT w="38100" h="38100" prst="angle"/>
            </a:sp3d>
          </a:bodyPr>
          <a:lstStyle/>
          <a:p>
            <a:pPr algn="ctr"/>
            <a:r>
              <a:rPr lang="en-US" sz="2700" dirty="0">
                <a:solidFill>
                  <a:prstClr val="white"/>
                </a:solidFill>
                <a:latin typeface="Times New Roman" pitchFamily="18" charset="0"/>
                <a:cs typeface="Times New Roman" pitchFamily="18" charset="0"/>
              </a:rPr>
              <a:t>  </a:t>
            </a:r>
            <a:endParaRPr lang="en-US" sz="2700" b="1" dirty="0">
              <a:solidFill>
                <a:prstClr val="white"/>
              </a:solidFill>
              <a:latin typeface="Times New Roman" pitchFamily="18" charset="0"/>
              <a:ea typeface="Tahoma" pitchFamily="34" charset="0"/>
              <a:cs typeface="Times New Roman" pitchFamily="18" charset="0"/>
            </a:endParaRPr>
          </a:p>
        </p:txBody>
      </p:sp>
      <p:sp>
        <p:nvSpPr>
          <p:cNvPr id="11" name="Oval 10"/>
          <p:cNvSpPr/>
          <p:nvPr/>
        </p:nvSpPr>
        <p:spPr>
          <a:xfrm>
            <a:off x="-15659" y="1313440"/>
            <a:ext cx="1205344" cy="838200"/>
          </a:xfrm>
          <a:prstGeom prst="ellipse">
            <a:avLst/>
          </a:prstGeom>
          <a:solidFill>
            <a:srgbClr val="FF0000"/>
          </a:solidFill>
          <a:ln>
            <a:noFill/>
          </a:ln>
          <a:effectLst>
            <a:glow rad="228600">
              <a:schemeClr val="accent1">
                <a:satMod val="175000"/>
                <a:alpha val="40000"/>
              </a:schemeClr>
            </a:glow>
          </a:effectLst>
          <a:scene3d>
            <a:camera prst="orthographicFront">
              <a:rot lat="0" lon="0" rev="0"/>
            </a:camera>
            <a:lightRig rig="glow" dir="t">
              <a:rot lat="0" lon="0" rev="14100000"/>
            </a:lightRig>
          </a:scene3d>
          <a:sp3d prstMaterial="softEdge">
            <a:bevelT w="127000" prst="artDeco"/>
          </a:sp3d>
        </p:spPr>
        <p:style>
          <a:lnRef idx="0">
            <a:schemeClr val="accent5"/>
          </a:lnRef>
          <a:fillRef idx="3">
            <a:schemeClr val="accent5"/>
          </a:fillRef>
          <a:effectRef idx="3">
            <a:schemeClr val="accent5"/>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4000" b="1" dirty="0">
                <a:solidFill>
                  <a:prstClr val="white"/>
                </a:solidFill>
                <a:latin typeface="Arial" pitchFamily="34" charset="0"/>
                <a:ea typeface="Tahoma" pitchFamily="34" charset="0"/>
                <a:cs typeface="Arial" pitchFamily="34" charset="0"/>
              </a:rPr>
              <a:t>8</a:t>
            </a:r>
          </a:p>
        </p:txBody>
      </p:sp>
      <p:sp>
        <p:nvSpPr>
          <p:cNvPr id="19" name="Rectangle 18"/>
          <p:cNvSpPr/>
          <p:nvPr/>
        </p:nvSpPr>
        <p:spPr>
          <a:xfrm>
            <a:off x="1476" y="152400"/>
            <a:ext cx="4320733" cy="830997"/>
          </a:xfrm>
          <a:prstGeom prst="rect">
            <a:avLst/>
          </a:prstGeom>
          <a:noFill/>
          <a:ln>
            <a:noFill/>
          </a:ln>
          <a:effectLst>
            <a:outerShdw blurRad="127000" dist="38100" dir="2700000" algn="ctr">
              <a:srgbClr val="000000">
                <a:alpha val="45000"/>
              </a:srgbClr>
            </a:outerShdw>
          </a:effectLst>
        </p:spPr>
        <p:txBody>
          <a:bodyPr wrap="square" lIns="91440" tIns="45720" rIns="91440" bIns="45720">
            <a:spAutoFit/>
            <a:scene3d>
              <a:camera prst="orthographicFront"/>
              <a:lightRig rig="glow" dir="tl">
                <a:rot lat="0" lon="0" rev="5400000"/>
              </a:lightRig>
            </a:scene3d>
            <a:sp3d contourW="12700">
              <a:bevelT w="25400" h="25400"/>
              <a:contourClr>
                <a:schemeClr val="accent6">
                  <a:shade val="73000"/>
                </a:schemeClr>
              </a:contourClr>
            </a:sp3d>
          </a:bodyPr>
          <a:lstStyle/>
          <a:p>
            <a:pPr algn="ctr"/>
            <a:r>
              <a:rPr lang="en-US" sz="4800" b="1" dirty="0">
                <a:ln w="11430"/>
                <a:gradFill>
                  <a:gsLst>
                    <a:gs pos="0">
                      <a:srgbClr val="F79646">
                        <a:tint val="90000"/>
                        <a:satMod val="120000"/>
                      </a:srgbClr>
                    </a:gs>
                    <a:gs pos="25000">
                      <a:srgbClr val="F79646">
                        <a:tint val="93000"/>
                        <a:satMod val="120000"/>
                      </a:srgbClr>
                    </a:gs>
                    <a:gs pos="50000">
                      <a:srgbClr val="F79646">
                        <a:shade val="89000"/>
                        <a:satMod val="110000"/>
                      </a:srgbClr>
                    </a:gs>
                    <a:gs pos="75000">
                      <a:srgbClr val="F79646">
                        <a:tint val="93000"/>
                        <a:satMod val="120000"/>
                      </a:srgbClr>
                    </a:gs>
                    <a:gs pos="100000">
                      <a:srgbClr val="F79646">
                        <a:tint val="90000"/>
                        <a:satMod val="120000"/>
                      </a:srgbClr>
                    </a:gs>
                  </a:gsLst>
                  <a:lin ang="5400000"/>
                </a:gradFill>
                <a:effectLst>
                  <a:glow rad="228600">
                    <a:srgbClr val="4F81BD">
                      <a:satMod val="175000"/>
                      <a:alpha val="40000"/>
                    </a:srgbClr>
                  </a:glow>
                  <a:outerShdw blurRad="80000" dist="40000" dir="5040000" algn="tl">
                    <a:srgbClr val="000000">
                      <a:alpha val="30000"/>
                    </a:srgbClr>
                  </a:outerShdw>
                  <a:reflection blurRad="6350" stA="55000" endA="300" endPos="45500" dir="5400000" sy="-100000" algn="bl" rotWithShape="0"/>
                </a:effectLst>
              </a:rPr>
              <a:t>ÔN TẬP</a:t>
            </a:r>
          </a:p>
        </p:txBody>
      </p:sp>
      <p:pic>
        <p:nvPicPr>
          <p:cNvPr id="25" name="Picture 9" descr="Animate"/>
          <p:cNvPicPr>
            <a:picLocks noChangeAspect="1" noChangeArrowheads="1" noCrop="1"/>
          </p:cNvPicPr>
          <p:nvPr/>
        </p:nvPicPr>
        <p:blipFill>
          <a:blip r:embed="rId9">
            <a:extLst>
              <a:ext uri="{28A0092B-C50C-407E-A947-70E740481C1C}">
                <a14:useLocalDpi xmlns:a14="http://schemas.microsoft.com/office/drawing/2010/main" val="0"/>
              </a:ext>
            </a:extLst>
          </a:blip>
          <a:srcRect/>
          <a:stretch>
            <a:fillRect/>
          </a:stretch>
        </p:blipFill>
        <p:spPr bwMode="auto">
          <a:xfrm>
            <a:off x="23978" y="1173884"/>
            <a:ext cx="9144000" cy="158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 name="Picture 9" descr="Animate"/>
          <p:cNvPicPr>
            <a:picLocks noChangeAspect="1" noChangeArrowheads="1" noCrop="1"/>
          </p:cNvPicPr>
          <p:nvPr/>
        </p:nvPicPr>
        <p:blipFill>
          <a:blip r:embed="rId9">
            <a:extLst>
              <a:ext uri="{28A0092B-C50C-407E-A947-70E740481C1C}">
                <a14:useLocalDpi xmlns:a14="http://schemas.microsoft.com/office/drawing/2010/main" val="0"/>
              </a:ext>
            </a:extLst>
          </a:blip>
          <a:srcRect/>
          <a:stretch>
            <a:fillRect/>
          </a:stretch>
        </p:blipFill>
        <p:spPr bwMode="auto">
          <a:xfrm>
            <a:off x="0" y="-6350"/>
            <a:ext cx="9144000" cy="158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5" name="Picture 54" descr="Buttons (10).png"/>
          <p:cNvPicPr>
            <a:picLocks noChangeAspect="1"/>
          </p:cNvPicPr>
          <p:nvPr/>
        </p:nvPicPr>
        <p:blipFill>
          <a:blip r:embed="rId10" cstate="print"/>
          <a:stretch>
            <a:fillRect/>
          </a:stretch>
        </p:blipFill>
        <p:spPr>
          <a:xfrm>
            <a:off x="8662221" y="1828800"/>
            <a:ext cx="481779" cy="496229"/>
          </a:xfrm>
          <a:prstGeom prst="rect">
            <a:avLst/>
          </a:prstGeom>
          <a:ln>
            <a:noFill/>
          </a:ln>
          <a:effectLst>
            <a:outerShdw blurRad="190500" algn="tl" rotWithShape="0">
              <a:srgbClr val="000000">
                <a:alpha val="70000"/>
              </a:srgbClr>
            </a:outerShdw>
          </a:effectLst>
        </p:spPr>
      </p:pic>
      <p:grpSp>
        <p:nvGrpSpPr>
          <p:cNvPr id="20" name="Group 19"/>
          <p:cNvGrpSpPr/>
          <p:nvPr/>
        </p:nvGrpSpPr>
        <p:grpSpPr>
          <a:xfrm>
            <a:off x="251941" y="1469965"/>
            <a:ext cx="9144000" cy="1533197"/>
            <a:chOff x="23978" y="2133015"/>
            <a:chExt cx="9109994" cy="2192095"/>
          </a:xfrm>
        </p:grpSpPr>
        <p:sp>
          <p:nvSpPr>
            <p:cNvPr id="18" name="Hexagon 17"/>
            <p:cNvSpPr/>
            <p:nvPr/>
          </p:nvSpPr>
          <p:spPr>
            <a:xfrm>
              <a:off x="685800" y="2133015"/>
              <a:ext cx="7868457" cy="2192095"/>
            </a:xfrm>
            <a:prstGeom prst="hexagon">
              <a:avLst>
                <a:gd name="adj" fmla="val 27268"/>
                <a:gd name="vf" fmla="val 115470"/>
              </a:avLst>
            </a:prstGeom>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sp3d extrusionH="57150">
                <a:bevelT w="57150" h="38100" prst="artDeco"/>
              </a:sp3d>
            </a:bodyPr>
            <a:lstStyle/>
            <a:p>
              <a:pPr algn="just"/>
              <a:endParaRPr lang="en-US" sz="2800" b="1" dirty="0">
                <a:solidFill>
                  <a:srgbClr val="FFFF00"/>
                </a:solidFill>
                <a:latin typeface="Times New Roman" pitchFamily="18" charset="0"/>
                <a:cs typeface="Times New Roman" pitchFamily="18" charset="0"/>
              </a:endParaRPr>
            </a:p>
          </p:txBody>
        </p:sp>
        <p:cxnSp>
          <p:nvCxnSpPr>
            <p:cNvPr id="30" name="Straight Connector 29"/>
            <p:cNvCxnSpPr/>
            <p:nvPr/>
          </p:nvCxnSpPr>
          <p:spPr>
            <a:xfrm>
              <a:off x="8534400" y="3211657"/>
              <a:ext cx="59957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 name="Straight Connector 2"/>
            <p:cNvCxnSpPr>
              <a:endCxn id="18" idx="3"/>
            </p:cNvCxnSpPr>
            <p:nvPr/>
          </p:nvCxnSpPr>
          <p:spPr>
            <a:xfrm>
              <a:off x="23978" y="3229063"/>
              <a:ext cx="661822" cy="0"/>
            </a:xfrm>
            <a:prstGeom prst="line">
              <a:avLst/>
            </a:prstGeom>
          </p:spPr>
          <p:style>
            <a:lnRef idx="1">
              <a:schemeClr val="accent1"/>
            </a:lnRef>
            <a:fillRef idx="0">
              <a:schemeClr val="accent1"/>
            </a:fillRef>
            <a:effectRef idx="0">
              <a:schemeClr val="accent1"/>
            </a:effectRef>
            <a:fontRef idx="minor">
              <a:schemeClr val="tx1"/>
            </a:fontRef>
          </p:style>
        </p:cxnSp>
      </p:grpSp>
      <p:sp>
        <p:nvSpPr>
          <p:cNvPr id="35" name="Rectangle 34"/>
          <p:cNvSpPr/>
          <p:nvPr/>
        </p:nvSpPr>
        <p:spPr>
          <a:xfrm>
            <a:off x="538729" y="3637089"/>
            <a:ext cx="7743167" cy="830997"/>
          </a:xfrm>
          <a:prstGeom prst="rect">
            <a:avLst/>
          </a:prstGeom>
        </p:spPr>
        <p:txBody>
          <a:bodyPr wrap="square">
            <a:spAutoFit/>
            <a:scene3d>
              <a:camera prst="orthographicFront"/>
              <a:lightRig rig="balanced" dir="t">
                <a:rot lat="0" lon="0" rev="2100000"/>
              </a:lightRig>
            </a:scene3d>
            <a:sp3d extrusionH="57150" prstMaterial="metal">
              <a:bevelT w="38100" h="25400"/>
              <a:contourClr>
                <a:schemeClr val="bg2"/>
              </a:contourClr>
            </a:sp3d>
          </a:bodyPr>
          <a:lstStyle/>
          <a:p>
            <a:r>
              <a:rPr lang="fr-FR" sz="2400" dirty="0">
                <a:solidFill>
                  <a:prstClr val="white"/>
                </a:solidFill>
                <a:latin typeface="Times New Roman" pitchFamily="18" charset="0"/>
                <a:cs typeface="Times New Roman" pitchFamily="18" charset="0"/>
              </a:rPr>
              <a:t>A. Saint Simon (1760 - 1825), Charles Fourier (1772 - 1837), Robert Owen (1771 - 1858)</a:t>
            </a:r>
          </a:p>
        </p:txBody>
      </p:sp>
      <p:sp>
        <p:nvSpPr>
          <p:cNvPr id="36" name="Rectangle 35"/>
          <p:cNvSpPr/>
          <p:nvPr/>
        </p:nvSpPr>
        <p:spPr>
          <a:xfrm>
            <a:off x="447198" y="4572670"/>
            <a:ext cx="8763000" cy="461665"/>
          </a:xfrm>
          <a:prstGeom prst="rect">
            <a:avLst/>
          </a:prstGeom>
        </p:spPr>
        <p:txBody>
          <a:bodyPr wrap="square">
            <a:spAutoFit/>
            <a:scene3d>
              <a:camera prst="orthographicFront"/>
              <a:lightRig rig="balanced" dir="t">
                <a:rot lat="0" lon="0" rev="2100000"/>
              </a:lightRig>
            </a:scene3d>
            <a:sp3d extrusionH="57150" prstMaterial="metal">
              <a:bevelT w="38100" h="25400"/>
              <a:contourClr>
                <a:schemeClr val="bg2"/>
              </a:contourClr>
            </a:sp3d>
          </a:bodyPr>
          <a:lstStyle/>
          <a:p>
            <a:pPr algn="just"/>
            <a:r>
              <a:rPr lang="de-DE" sz="2400" dirty="0">
                <a:solidFill>
                  <a:prstClr val="white"/>
                </a:solidFill>
                <a:latin typeface="Times New Roman" pitchFamily="18" charset="0"/>
                <a:cs typeface="Times New Roman" pitchFamily="18" charset="0"/>
              </a:rPr>
              <a:t>B. Hegel (1770 – 1831), Feuerbach (1804-1872) và Kant (1724-1804)</a:t>
            </a:r>
            <a:endParaRPr lang="vi-VN" sz="2400" dirty="0">
              <a:solidFill>
                <a:prstClr val="white"/>
              </a:solidFill>
              <a:latin typeface="Times New Roman" panose="02020603050405020304" pitchFamily="18" charset="0"/>
              <a:cs typeface="Times New Roman" panose="02020603050405020304" pitchFamily="18" charset="0"/>
            </a:endParaRPr>
          </a:p>
        </p:txBody>
      </p:sp>
      <p:sp>
        <p:nvSpPr>
          <p:cNvPr id="38" name="Rectangle 37"/>
          <p:cNvSpPr/>
          <p:nvPr/>
        </p:nvSpPr>
        <p:spPr>
          <a:xfrm>
            <a:off x="474630" y="5830192"/>
            <a:ext cx="8516970" cy="830997"/>
          </a:xfrm>
          <a:prstGeom prst="rect">
            <a:avLst/>
          </a:prstGeom>
        </p:spPr>
        <p:txBody>
          <a:bodyPr wrap="square">
            <a:spAutoFit/>
            <a:scene3d>
              <a:camera prst="orthographicFront"/>
              <a:lightRig rig="balanced" dir="t">
                <a:rot lat="0" lon="0" rev="2100000"/>
              </a:lightRig>
            </a:scene3d>
            <a:sp3d extrusionH="57150" prstMaterial="metal">
              <a:bevelT w="38100" h="25400"/>
              <a:contourClr>
                <a:schemeClr val="bg2"/>
              </a:contourClr>
            </a:sp3d>
          </a:bodyPr>
          <a:lstStyle/>
          <a:p>
            <a:pPr algn="just"/>
            <a:r>
              <a:rPr lang="en-US" sz="2400" dirty="0">
                <a:solidFill>
                  <a:schemeClr val="bg1"/>
                </a:solidFill>
                <a:latin typeface="Times New Roman" panose="02020603050405020304" pitchFamily="18" charset="0"/>
                <a:cs typeface="Times New Roman" panose="02020603050405020304" pitchFamily="18" charset="0"/>
              </a:rPr>
              <a:t>D. Thomas More (1478- 1535), Tommaso Campanella (1568 -1639), </a:t>
            </a:r>
            <a:r>
              <a:rPr lang="en-US" sz="2400" dirty="0" err="1">
                <a:solidFill>
                  <a:schemeClr val="bg1"/>
                </a:solidFill>
                <a:latin typeface="Times New Roman" panose="02020603050405020304" pitchFamily="18" charset="0"/>
                <a:cs typeface="Times New Roman" panose="02020603050405020304" pitchFamily="18" charset="0"/>
              </a:rPr>
              <a:t>Gerade</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Wilstanley</a:t>
            </a:r>
            <a:r>
              <a:rPr lang="en-US" sz="2400" dirty="0">
                <a:solidFill>
                  <a:schemeClr val="bg1"/>
                </a:solidFill>
                <a:latin typeface="Times New Roman" panose="02020603050405020304" pitchFamily="18" charset="0"/>
                <a:cs typeface="Times New Roman" panose="02020603050405020304" pitchFamily="18" charset="0"/>
              </a:rPr>
              <a:t> (1609 – 1652).</a:t>
            </a:r>
            <a:endParaRPr lang="vi-VN" sz="2400" b="1" dirty="0">
              <a:solidFill>
                <a:schemeClr val="bg1"/>
              </a:solidFill>
              <a:latin typeface="Times New Roman" panose="02020603050405020304" pitchFamily="18" charset="0"/>
              <a:cs typeface="Times New Roman" panose="02020603050405020304" pitchFamily="18" charset="0"/>
            </a:endParaRPr>
          </a:p>
        </p:txBody>
      </p:sp>
      <p:pic>
        <p:nvPicPr>
          <p:cNvPr id="2" name="10SECOND.avi">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11"/>
          <a:stretch>
            <a:fillRect/>
          </a:stretch>
        </p:blipFill>
        <p:spPr>
          <a:xfrm>
            <a:off x="7338884" y="125350"/>
            <a:ext cx="1829093" cy="1127909"/>
          </a:xfrm>
          <a:prstGeom prst="rect">
            <a:avLst/>
          </a:prstGeom>
        </p:spPr>
      </p:pic>
      <p:sp>
        <p:nvSpPr>
          <p:cNvPr id="42" name="Action Button: Information 41">
            <a:hlinkClick r:id="rId12" action="ppaction://hlinksldjump" highlightClick="1"/>
          </p:cNvPr>
          <p:cNvSpPr/>
          <p:nvPr/>
        </p:nvSpPr>
        <p:spPr>
          <a:xfrm>
            <a:off x="8672919" y="3014991"/>
            <a:ext cx="449113" cy="337809"/>
          </a:xfrm>
          <a:prstGeom prst="actionButtonInformation">
            <a:avLst/>
          </a:prstGeom>
          <a:ln/>
        </p:spPr>
        <p:style>
          <a:lnRef idx="1">
            <a:schemeClr val="accent5"/>
          </a:lnRef>
          <a:fillRef idx="2">
            <a:schemeClr val="accent5"/>
          </a:fillRef>
          <a:effectRef idx="1">
            <a:schemeClr val="accent5"/>
          </a:effectRef>
          <a:fontRef idx="minor">
            <a:schemeClr val="dk1"/>
          </a:fontRef>
        </p:style>
        <p:txBody>
          <a:bodyPr rtlCol="0" anchor="ctr"/>
          <a:lstStyle/>
          <a:p>
            <a:pPr algn="ctr"/>
            <a:endParaRPr lang="en-US" sz="3200" dirty="0" err="1">
              <a:solidFill>
                <a:prstClr val="black"/>
              </a:solidFill>
              <a:latin typeface="Times New Roman" pitchFamily="18" charset="0"/>
              <a:cs typeface="Times New Roman" pitchFamily="18" charset="0"/>
            </a:endParaRPr>
          </a:p>
        </p:txBody>
      </p:sp>
      <p:sp>
        <p:nvSpPr>
          <p:cNvPr id="4" name="Rectangle 3"/>
          <p:cNvSpPr/>
          <p:nvPr/>
        </p:nvSpPr>
        <p:spPr>
          <a:xfrm>
            <a:off x="1253078" y="1514343"/>
            <a:ext cx="7251945" cy="1569660"/>
          </a:xfrm>
          <a:prstGeom prst="rect">
            <a:avLst/>
          </a:prstGeom>
        </p:spPr>
        <p:txBody>
          <a:bodyPr wrap="square">
            <a:spAutoFit/>
          </a:bodyPr>
          <a:lstStyle/>
          <a:p>
            <a:pPr algn="just"/>
            <a:r>
              <a:rPr lang="vi-VN" sz="3200" b="1" dirty="0">
                <a:solidFill>
                  <a:srgbClr val="FFFF00"/>
                </a:solidFill>
                <a:latin typeface="Times New Roman" panose="02020603050405020304" pitchFamily="18" charset="0"/>
              </a:rPr>
              <a:t>Ba đại biểu của </a:t>
            </a:r>
            <a:r>
              <a:rPr lang="en-US" sz="3200" b="1" dirty="0">
                <a:solidFill>
                  <a:srgbClr val="FFFF00"/>
                </a:solidFill>
                <a:latin typeface="Times New Roman" panose="02020603050405020304" pitchFamily="18" charset="0"/>
              </a:rPr>
              <a:t>CNXH </a:t>
            </a:r>
            <a:r>
              <a:rPr lang="vi-VN" sz="3200" b="1" dirty="0">
                <a:solidFill>
                  <a:srgbClr val="FFFF00"/>
                </a:solidFill>
                <a:latin typeface="Times New Roman" panose="02020603050405020304" pitchFamily="18" charset="0"/>
              </a:rPr>
              <a:t>không tưởng phê phán</a:t>
            </a:r>
            <a:r>
              <a:rPr lang="en-US" sz="3200" b="1" dirty="0">
                <a:solidFill>
                  <a:srgbClr val="FFFF00"/>
                </a:solidFill>
                <a:latin typeface="Times New Roman" panose="02020603050405020304" pitchFamily="18" charset="0"/>
              </a:rPr>
              <a:t> </a:t>
            </a:r>
            <a:r>
              <a:rPr lang="en-US" sz="3200" b="1" dirty="0" err="1">
                <a:solidFill>
                  <a:srgbClr val="FFFF00"/>
                </a:solidFill>
                <a:latin typeface="Times New Roman" panose="02020603050405020304" pitchFamily="18" charset="0"/>
              </a:rPr>
              <a:t>Pháp</a:t>
            </a:r>
            <a:r>
              <a:rPr lang="vi-VN" sz="3200" b="1" dirty="0">
                <a:solidFill>
                  <a:srgbClr val="FFFF00"/>
                </a:solidFill>
                <a:latin typeface="Times New Roman" panose="02020603050405020304" pitchFamily="18" charset="0"/>
              </a:rPr>
              <a:t> – tiền đề tư tưởng lý</a:t>
            </a:r>
            <a:r>
              <a:rPr lang="en-US" sz="3200" b="1" dirty="0">
                <a:solidFill>
                  <a:srgbClr val="FFFF00"/>
                </a:solidFill>
                <a:latin typeface="Times New Roman" panose="02020603050405020304" pitchFamily="18" charset="0"/>
              </a:rPr>
              <a:t> </a:t>
            </a:r>
            <a:r>
              <a:rPr lang="vi-VN" sz="3200" b="1" dirty="0">
                <a:solidFill>
                  <a:srgbClr val="FFFF00"/>
                </a:solidFill>
                <a:latin typeface="Times New Roman" panose="02020603050405020304" pitchFamily="18" charset="0"/>
              </a:rPr>
              <a:t>luận của chủ nghĩa xã hội khoa học là</a:t>
            </a:r>
            <a:r>
              <a:rPr lang="en-US" sz="3200" b="1" dirty="0">
                <a:solidFill>
                  <a:srgbClr val="FFFF00"/>
                </a:solidFill>
                <a:latin typeface="Times New Roman" panose="02020603050405020304" pitchFamily="18" charset="0"/>
              </a:rPr>
              <a:t> </a:t>
            </a:r>
            <a:r>
              <a:rPr lang="en-US" sz="3200" b="1" dirty="0" err="1">
                <a:solidFill>
                  <a:srgbClr val="FFFF00"/>
                </a:solidFill>
                <a:latin typeface="Times New Roman" panose="02020603050405020304" pitchFamily="18" charset="0"/>
              </a:rPr>
              <a:t>những</a:t>
            </a:r>
            <a:r>
              <a:rPr lang="en-US" sz="3200" b="1" dirty="0">
                <a:solidFill>
                  <a:srgbClr val="FFFF00"/>
                </a:solidFill>
                <a:latin typeface="Times New Roman" panose="02020603050405020304" pitchFamily="18" charset="0"/>
              </a:rPr>
              <a:t> ai?</a:t>
            </a:r>
            <a:endParaRPr lang="vi-VN" sz="3200" b="1" dirty="0">
              <a:solidFill>
                <a:srgbClr val="FFFF00"/>
              </a:solidFill>
              <a:latin typeface="Times New Roman" panose="02020603050405020304" pitchFamily="18" charset="0"/>
            </a:endParaRPr>
          </a:p>
        </p:txBody>
      </p:sp>
    </p:spTree>
    <p:extLst>
      <p:ext uri="{BB962C8B-B14F-4D97-AF65-F5344CB8AC3E}">
        <p14:creationId xmlns:p14="http://schemas.microsoft.com/office/powerpoint/2010/main" val="712742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arn(inVertical)">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500"/>
                                        <p:tgtEl>
                                          <p:spTgt spid="20"/>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barn(inVertical)">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5"/>
                                        </p:tgtEl>
                                        <p:attrNameLst>
                                          <p:attrName>style.visibility</p:attrName>
                                        </p:attrNameLst>
                                      </p:cBhvr>
                                      <p:to>
                                        <p:strVal val="visible"/>
                                      </p:to>
                                    </p:set>
                                    <p:animEffect transition="in" filter="fade">
                                      <p:cBhvr>
                                        <p:cTn id="22" dur="500"/>
                                        <p:tgtEl>
                                          <p:spTgt spid="35"/>
                                        </p:tgtEl>
                                      </p:cBhvr>
                                    </p:animEffect>
                                  </p:childTnLst>
                                  <p:subTnLst>
                                    <p:audio>
                                      <p:cMediaNode>
                                        <p:cTn display="0" masterRel="sameClick">
                                          <p:stCondLst>
                                            <p:cond evt="begin" delay="0">
                                              <p:tn val="20"/>
                                            </p:cond>
                                          </p:stCondLst>
                                          <p:endCondLst>
                                            <p:cond evt="onStopAudio" delay="0">
                                              <p:tgtEl>
                                                <p:sldTgt/>
                                              </p:tgtEl>
                                            </p:cond>
                                          </p:endCondLst>
                                        </p:cTn>
                                        <p:tgtEl>
                                          <p:sndTgt r:embed="rId5" name="hammer.wav"/>
                                        </p:tgtEl>
                                      </p:cMediaNode>
                                    </p:audio>
                                  </p:sub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6"/>
                                        </p:tgtEl>
                                        <p:attrNameLst>
                                          <p:attrName>style.visibility</p:attrName>
                                        </p:attrNameLst>
                                      </p:cBhvr>
                                      <p:to>
                                        <p:strVal val="visible"/>
                                      </p:to>
                                    </p:set>
                                  </p:childTnLst>
                                  <p:subTnLst>
                                    <p:audio>
                                      <p:cMediaNode>
                                        <p:cTn display="0" masterRel="sameClick">
                                          <p:stCondLst>
                                            <p:cond evt="begin" delay="0">
                                              <p:tn val="25"/>
                                            </p:cond>
                                          </p:stCondLst>
                                          <p:endCondLst>
                                            <p:cond evt="onStopAudio" delay="0">
                                              <p:tgtEl>
                                                <p:sldTgt/>
                                              </p:tgtEl>
                                            </p:cond>
                                          </p:endCondLst>
                                        </p:cTn>
                                        <p:tgtEl>
                                          <p:sndTgt r:embed="rId5" name="hammer.wav"/>
                                        </p:tgtEl>
                                      </p:cMediaNode>
                                    </p:audio>
                                  </p:sub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79"/>
                                        </p:tgtEl>
                                        <p:attrNameLst>
                                          <p:attrName>style.visibility</p:attrName>
                                        </p:attrNameLst>
                                      </p:cBhvr>
                                      <p:to>
                                        <p:strVal val="visible"/>
                                      </p:to>
                                    </p:set>
                                  </p:childTnLst>
                                  <p:subTnLst>
                                    <p:audio>
                                      <p:cMediaNode>
                                        <p:cTn display="0" masterRel="sameClick">
                                          <p:stCondLst>
                                            <p:cond evt="begin" delay="0">
                                              <p:tn val="29"/>
                                            </p:cond>
                                          </p:stCondLst>
                                          <p:endCondLst>
                                            <p:cond evt="onStopAudio" delay="0">
                                              <p:tgtEl>
                                                <p:sldTgt/>
                                              </p:tgtEl>
                                            </p:cond>
                                          </p:endCondLst>
                                        </p:cTn>
                                        <p:tgtEl>
                                          <p:sndTgt r:embed="rId5" name="hammer.wav"/>
                                        </p:tgtEl>
                                      </p:cMediaNode>
                                    </p:audio>
                                  </p:sub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38"/>
                                        </p:tgtEl>
                                        <p:attrNameLst>
                                          <p:attrName>style.visibility</p:attrName>
                                        </p:attrNameLst>
                                      </p:cBhvr>
                                      <p:to>
                                        <p:strVal val="visible"/>
                                      </p:to>
                                    </p:set>
                                    <p:animEffect transition="in" filter="fade">
                                      <p:cBhvr>
                                        <p:cTn id="35" dur="500"/>
                                        <p:tgtEl>
                                          <p:spTgt spid="38"/>
                                        </p:tgtEl>
                                      </p:cBhvr>
                                    </p:animEffect>
                                  </p:childTnLst>
                                  <p:subTnLst>
                                    <p:audio>
                                      <p:cMediaNode>
                                        <p:cTn display="0" masterRel="sameClick">
                                          <p:stCondLst>
                                            <p:cond evt="begin" delay="0">
                                              <p:tn val="33"/>
                                            </p:cond>
                                          </p:stCondLst>
                                          <p:endCondLst>
                                            <p:cond evt="onStopAudio" delay="0">
                                              <p:tgtEl>
                                                <p:sldTgt/>
                                              </p:tgtEl>
                                            </p:cond>
                                          </p:endCondLst>
                                        </p:cTn>
                                        <p:tgtEl>
                                          <p:sndTgt r:embed="rId5" name="hammer.wav"/>
                                        </p:tgtEl>
                                      </p:cMediaNode>
                                    </p:audio>
                                  </p:subTnLst>
                                </p:cTn>
                              </p:par>
                            </p:childTnLst>
                          </p:cTn>
                        </p:par>
                      </p:childTnLst>
                    </p:cTn>
                  </p:par>
                  <p:par>
                    <p:cTn id="36" fill="hold">
                      <p:stCondLst>
                        <p:cond delay="indefinite"/>
                      </p:stCondLst>
                      <p:childTnLst>
                        <p:par>
                          <p:cTn id="37" fill="hold">
                            <p:stCondLst>
                              <p:cond delay="0"/>
                            </p:stCondLst>
                            <p:childTnLst>
                              <p:par>
                                <p:cTn id="38" presetID="1" presetClass="entr" presetSubtype="0" fill="hold" grpId="0" nodeType="clickEffect">
                                  <p:stCondLst>
                                    <p:cond delay="0"/>
                                  </p:stCondLst>
                                  <p:childTnLst>
                                    <p:set>
                                      <p:cBhvr>
                                        <p:cTn id="39" dur="1" fill="hold">
                                          <p:stCondLst>
                                            <p:cond delay="0"/>
                                          </p:stCondLst>
                                        </p:cTn>
                                        <p:tgtEl>
                                          <p:spTgt spid="76"/>
                                        </p:tgtEl>
                                        <p:attrNameLst>
                                          <p:attrName>style.visibility</p:attrName>
                                        </p:attrNameLst>
                                      </p:cBhvr>
                                      <p:to>
                                        <p:strVal val="visible"/>
                                      </p:to>
                                    </p:set>
                                  </p:childTnLst>
                                  <p:subTnLst>
                                    <p:audio>
                                      <p:cMediaNode>
                                        <p:cTn display="0" masterRel="sameClick">
                                          <p:stCondLst>
                                            <p:cond evt="begin" delay="0">
                                              <p:tn val="38"/>
                                            </p:cond>
                                          </p:stCondLst>
                                          <p:endCondLst>
                                            <p:cond evt="onStopAudio" delay="0">
                                              <p:tgtEl>
                                                <p:sldTgt/>
                                              </p:tgtEl>
                                            </p:cond>
                                          </p:endCondLst>
                                        </p:cTn>
                                        <p:tgtEl>
                                          <p:sndTgt r:embed="rId6" name="type.wav"/>
                                        </p:tgtEl>
                                      </p:cMediaNode>
                                    </p:audio>
                                  </p:subTnLst>
                                </p:cTn>
                              </p:par>
                            </p:childTnLst>
                          </p:cTn>
                        </p:par>
                      </p:childTnLst>
                    </p:cTn>
                  </p:par>
                  <p:par>
                    <p:cTn id="40" fill="hold">
                      <p:stCondLst>
                        <p:cond delay="indefinite"/>
                      </p:stCondLst>
                      <p:childTnLst>
                        <p:par>
                          <p:cTn id="41" fill="hold">
                            <p:stCondLst>
                              <p:cond delay="0"/>
                            </p:stCondLst>
                            <p:childTnLst>
                              <p:par>
                                <p:cTn id="42" presetID="21" presetClass="emph" presetSubtype="0" repeatCount="indefinite" fill="hold" grpId="1" nodeType="clickEffect">
                                  <p:stCondLst>
                                    <p:cond delay="0"/>
                                  </p:stCondLst>
                                  <p:childTnLst>
                                    <p:animClr clrSpc="hsl" dir="cw">
                                      <p:cBhvr override="childStyle">
                                        <p:cTn id="43" dur="1000" fill="hold"/>
                                        <p:tgtEl>
                                          <p:spTgt spid="76"/>
                                        </p:tgtEl>
                                        <p:attrNameLst>
                                          <p:attrName>style.color</p:attrName>
                                        </p:attrNameLst>
                                      </p:cBhvr>
                                      <p:by>
                                        <p:hsl h="7200000" s="0" l="0"/>
                                      </p:by>
                                    </p:animClr>
                                    <p:animClr clrSpc="hsl" dir="cw">
                                      <p:cBhvr>
                                        <p:cTn id="44" dur="1000" fill="hold"/>
                                        <p:tgtEl>
                                          <p:spTgt spid="76"/>
                                        </p:tgtEl>
                                        <p:attrNameLst>
                                          <p:attrName>fillcolor</p:attrName>
                                        </p:attrNameLst>
                                      </p:cBhvr>
                                      <p:by>
                                        <p:hsl h="7200000" s="0" l="0"/>
                                      </p:by>
                                    </p:animClr>
                                    <p:animClr clrSpc="hsl" dir="cw">
                                      <p:cBhvr>
                                        <p:cTn id="45" dur="1000" fill="hold"/>
                                        <p:tgtEl>
                                          <p:spTgt spid="76"/>
                                        </p:tgtEl>
                                        <p:attrNameLst>
                                          <p:attrName>stroke.color</p:attrName>
                                        </p:attrNameLst>
                                      </p:cBhvr>
                                      <p:by>
                                        <p:hsl h="7200000" s="0" l="0"/>
                                      </p:by>
                                    </p:animClr>
                                    <p:set>
                                      <p:cBhvr>
                                        <p:cTn id="46" dur="1000" fill="hold"/>
                                        <p:tgtEl>
                                          <p:spTgt spid="76"/>
                                        </p:tgtEl>
                                        <p:attrNameLst>
                                          <p:attrName>fill.type</p:attrName>
                                        </p:attrNameLst>
                                      </p:cBhvr>
                                      <p:to>
                                        <p:strVal val="solid"/>
                                      </p:to>
                                    </p:set>
                                  </p:childTnLst>
                                  <p:subTnLst>
                                    <p:audio>
                                      <p:cMediaNode>
                                        <p:cTn display="0" masterRel="sameClick">
                                          <p:stCondLst>
                                            <p:cond evt="begin" delay="0">
                                              <p:tn val="42"/>
                                            </p:cond>
                                          </p:stCondLst>
                                          <p:endCondLst>
                                            <p:cond evt="onStopAudio" delay="0">
                                              <p:tgtEl>
                                                <p:sldTgt/>
                                              </p:tgtEl>
                                            </p:cond>
                                          </p:endCondLst>
                                        </p:cTn>
                                        <p:tgtEl>
                                          <p:sndTgt r:embed="rId7" name="drumroll.wav"/>
                                        </p:tgtEl>
                                      </p:cMediaNode>
                                    </p:audio>
                                  </p:subTnLst>
                                </p:cTn>
                              </p:par>
                            </p:childTnLst>
                          </p:cTn>
                        </p:par>
                      </p:childTnLst>
                    </p:cTn>
                  </p:par>
                </p:childTnLst>
              </p:cTn>
              <p:prevCondLst>
                <p:cond evt="onPrev" delay="0">
                  <p:tgtEl>
                    <p:sldTgt/>
                  </p:tgtEl>
                </p:cond>
              </p:prevCondLst>
              <p:nextCondLst>
                <p:cond evt="onNext" delay="0">
                  <p:tgtEl>
                    <p:sldTgt/>
                  </p:tgtEl>
                </p:cond>
              </p:nextCondLst>
            </p:seq>
            <p:video>
              <p:cMediaNode vol="80000">
                <p:cTn id="47" fill="hold" display="0">
                  <p:stCondLst>
                    <p:cond delay="indefinite"/>
                  </p:stCondLst>
                </p:cTn>
                <p:tgtEl>
                  <p:spTgt spid="2"/>
                </p:tgtEl>
              </p:cMediaNode>
            </p:video>
            <p:seq concurrent="1" nextAc="seek">
              <p:cTn id="48" restart="whenNotActive" fill="hold" evtFilter="cancelBubble" nodeType="interactiveSeq">
                <p:stCondLst>
                  <p:cond evt="onClick" delay="0">
                    <p:tgtEl>
                      <p:spTgt spid="55"/>
                    </p:tgtEl>
                  </p:cond>
                </p:stCondLst>
                <p:endSync evt="end" delay="0">
                  <p:rtn val="all"/>
                </p:endSync>
                <p:childTnLst>
                  <p:par>
                    <p:cTn id="49" fill="hold">
                      <p:stCondLst>
                        <p:cond delay="0"/>
                      </p:stCondLst>
                      <p:childTnLst>
                        <p:par>
                          <p:cTn id="50" fill="hold">
                            <p:stCondLst>
                              <p:cond delay="0"/>
                            </p:stCondLst>
                            <p:childTnLst>
                              <p:par>
                                <p:cTn id="51" presetID="2" presetClass="mediacall" presetSubtype="0" fill="hold" nodeType="clickEffect">
                                  <p:stCondLst>
                                    <p:cond delay="0"/>
                                  </p:stCondLst>
                                  <p:childTnLst>
                                    <p:cmd type="call" cmd="togglePause">
                                      <p:cBhvr>
                                        <p:cTn id="52" dur="1" fill="hold"/>
                                        <p:tgtEl>
                                          <p:spTgt spid="2"/>
                                        </p:tgtEl>
                                      </p:cBhvr>
                                    </p:cmd>
                                  </p:childTnLst>
                                </p:cTn>
                              </p:par>
                            </p:childTnLst>
                          </p:cTn>
                        </p:par>
                      </p:childTnLst>
                    </p:cTn>
                  </p:par>
                </p:childTnLst>
              </p:cTn>
              <p:nextCondLst>
                <p:cond evt="onClick" delay="0">
                  <p:tgtEl>
                    <p:spTgt spid="55"/>
                  </p:tgtEl>
                </p:cond>
              </p:nextCondLst>
            </p:seq>
          </p:childTnLst>
        </p:cTn>
      </p:par>
    </p:tnLst>
    <p:bldLst>
      <p:bldP spid="79" grpId="0"/>
      <p:bldP spid="76" grpId="0" animBg="1"/>
      <p:bldP spid="76" grpId="1" animBg="1"/>
      <p:bldP spid="11" grpId="0" animBg="1"/>
      <p:bldP spid="35" grpId="0"/>
      <p:bldP spid="36" grpId="0"/>
      <p:bldP spid="38" grpId="0"/>
      <p:bldP spid="4" grpId="0"/>
    </p:bldLst>
  </p:timing>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effectLst/>
        <a:scene3d>
          <a:camera prst="orthographicFront">
            <a:rot lat="0" lon="0" rev="0"/>
          </a:camera>
          <a:lightRig rig="chilly" dir="t">
            <a:rot lat="0" lon="0" rev="18480000"/>
          </a:lightRig>
        </a:scene3d>
        <a:sp3d prstMaterial="clear">
          <a:bevelT h="63500"/>
        </a:sp3d>
      </a:spPr>
      <a:bodyPr rtlCol="0" anchor="ctr"/>
      <a:lstStyle>
        <a:defPPr algn="ctr">
          <a:defRPr sz="3200" dirty="0" err="1">
            <a:latin typeface="Times New Roman" pitchFamily="18" charset="0"/>
            <a:cs typeface="Times New Roman" pitchFamily="18" charset="0"/>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3822</TotalTime>
  <Words>1781</Words>
  <Application>Microsoft Office PowerPoint</Application>
  <PresentationFormat>On-screen Show (4:3)</PresentationFormat>
  <Paragraphs>182</Paragraphs>
  <Slides>22</Slides>
  <Notes>20</Notes>
  <HiddenSlides>0</HiddenSlides>
  <MMClips>23</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22</vt:i4>
      </vt:variant>
    </vt:vector>
  </HeadingPairs>
  <TitlesOfParts>
    <vt:vector size="27" baseType="lpstr">
      <vt:lpstr>Arial</vt:lpstr>
      <vt:lpstr>Calibri</vt:lpstr>
      <vt:lpstr>Times New Roman</vt:lpstr>
      <vt:lpstr>1_Office Theme</vt:lpstr>
      <vt:lpstr>Office Theme</vt:lpstr>
      <vt:lpstr>CHỦ NGHĨA XÃ HỘI KHOA HỌC</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Mobile 01265.012917</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Nguyen Thanh Luan</dc:creator>
  <cp:lastModifiedBy>Khoa Nguyen Anh</cp:lastModifiedBy>
  <cp:revision>203</cp:revision>
  <dcterms:created xsi:type="dcterms:W3CDTF">2013-11-28T07:34:49Z</dcterms:created>
  <dcterms:modified xsi:type="dcterms:W3CDTF">2024-09-17T07:44:51Z</dcterms:modified>
</cp:coreProperties>
</file>

<file path=docProps/thumbnail.jpeg>
</file>